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5" r:id="rId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57" autoAdjust="0"/>
    <p:restoredTop sz="94660"/>
  </p:normalViewPr>
  <p:slideViewPr>
    <p:cSldViewPr showGuides="1">
      <p:cViewPr varScale="1">
        <p:scale>
          <a:sx n="75" d="100"/>
          <a:sy n="75" d="100"/>
        </p:scale>
        <p:origin x="53" y="60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BBB4-65AE-449C-B28E-EF5D16966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6C065-17AB-42C0-82B0-341D14ED8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23AE4-8FD4-46E5-88F1-670A920A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9ECA3-7825-4426-A547-9B9C92FF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7F8FE-AAC8-4C80-8762-91C6F818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857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782D-CA11-40BA-ABBF-1AA5F809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C808A-7C23-4D2C-AD8C-21DBDF9D7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F954-46DA-4A56-A071-AE5208B1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F749E-C419-48B1-80A2-42DFD313B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43EE0-F332-4859-BC80-F2E281022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431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9B65F-AE58-4999-B081-2EF150470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1B9A8-5999-4290-8A95-170152C33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09C41-076B-4F5F-8273-04DEEF27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5720A-1945-4E57-9988-245330B3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49790-8405-471D-A5B2-DF5502A7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4066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0725-BF0D-477E-9C91-9EE9DA05D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FA0C9-1A01-4DB0-8830-8CC3B14D4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C712-3CD0-4BD5-BE9F-9717376D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9F02E-A5B3-461A-8479-878A1060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0FECD-67E3-4D42-8DC5-23FE88F0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44925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764E-4B4C-4BD9-A57C-D1E0570A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07943-EE35-41B6-96E6-FBD4FCCC5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B9829-51A1-4E70-9AAD-176BC83A1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22C1A-184D-4F73-9D21-84997826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2117F-8575-4923-B8A7-BF22EE10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577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22F1-FD95-4943-872D-0809B3AA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52916-ECE5-470B-BBBC-2646B081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17DDD-312F-4A38-B7EF-729F63BB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A7D7B-E341-41A8-96DA-B84AF8D1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EF5D6-783E-4A40-BBA3-C69D1EAD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5240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FD64-C0F7-4F70-86E9-E4B882CF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928B-F8ED-4C6E-B216-0F37A26A4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116BB-39F5-4FCC-8C6E-F796F3F92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0172-6E14-43F6-92DE-B1AA5DCC0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3A663-A62F-4474-9F5C-34D3612E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DB6C7-8BCD-45A9-BA19-66AC935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794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DA3E-1878-4B78-8830-667078F9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509D9-9C52-4037-BED5-57B7CD9C9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5D2938-3F2D-4528-A7B2-0BF42C74E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5E3E2C-B311-4736-B2D4-8296E04ED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696E51-36CB-436C-B02B-0F5D27B2A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17C9D-5881-4AC1-ABE9-9730582D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0E84DE-54AC-44BA-8655-2A4FD916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0B7B8-C20F-4355-8020-8C9E6A53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4769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5B99-5ECE-4C6E-A953-C125258B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ECCB1-5D23-483E-940F-B957D2DDB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9C9E1-1824-4F9D-AC09-C671FB5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F1E2-8CD9-4980-933E-D1F19633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43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B7905-87B7-4DAC-843F-37B126EA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A557E-E1E3-4671-AF6E-A73BD826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8C7DA-FC18-4557-B990-5EF76E632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847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1065-C067-4CE0-98B8-8D2FF4B83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1459-8005-45B5-BEC6-A8C5C50FE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C5CD4-4AE2-43F3-9DEA-BA3A31274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BAB41-C4CA-41AE-A843-8416008D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080015-1C41-49BD-B8CA-D3B5E240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7DD15-0F9F-4C78-90BC-56FE464D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739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2DB6-2EE5-4A10-A9D1-E264F102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7EAE9-07EA-4351-AC42-59807F93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1C39C-55B2-45FE-A7B7-B1077BE4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7FFBE-E204-4CBF-8D2D-5AE78A26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BBEBF-CE49-4509-AB33-6EAD68B6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327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7C68C-F6B8-463D-8BD4-483B2053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27F27-AD59-420F-BF18-F64269564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8ECF4-1CA6-4DAE-9343-9795B0E8D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5586A-D0B6-44C6-98BF-4FD54809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EEACC-C54E-4D5B-AEF4-105D6E15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7ECBB-CDB3-42EE-AEB3-BF90B066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0204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710B-E0AE-4700-B84A-3A3CDB9D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56F5B9-B003-4FFF-A680-ED6394A91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2ECFA-3C3A-4BFF-AEDD-32420CF1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E2E99-6CCF-47E2-B220-59BE4708D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B30DF-398B-47F7-94DC-CFBF8816A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14969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513D4-0373-470B-BA45-C0CF8E291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ADE5C-890D-4F86-91FA-C9CD05F42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64189-0624-42E3-8BF5-873FDB1A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F8F6-9D0D-4E5E-AAC6-40F773F8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BA478-4EE3-4537-B0C0-165CE3A3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032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072A-1349-490A-A14E-26F6B490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20EB7-D4AF-4292-B9C1-3DAB8448C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AF132-4BE0-4EAF-A458-79E78F6E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4A263-6C4D-4116-A094-110B099F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6040B-CF43-4802-8FC1-1B77BF76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218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FEFF-A1FE-4586-BC6A-AC86001D5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55A31-761E-4CCA-BDEB-1B290E48C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C103A-C8CD-4AAE-8CD3-60D8698AC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0E62C-699F-48F3-8895-C781A51ED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BB479-EDE0-4642-A081-A3982D47F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6F0B4-F807-4CF8-8333-4D422FA3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72401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F2FE-765F-47AE-BC51-38DB11EE0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6BD20-4986-4F12-B1F0-B2D69FEB0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5B9A2-9964-4C8D-8C05-0124090E0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D718B-8A10-4171-9E04-F1D0CA2FF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B9DF4-D519-4080-8522-23CE7051F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E72056-0DF6-4FB8-9D54-D070BAA3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12FC8-6407-4C0C-85B0-AA1FE2BE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1B552E-9955-40A7-A9EE-C09F4B2F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39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C4FBB-4B6B-4B2C-A914-A99F8289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518087-68EC-449C-B640-3BBD03F6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81E63-5BA2-45F2-917B-485EBE89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69AFF-E858-496F-AC75-1EAA94A1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322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17F34-4096-4FDA-9E42-1617DF40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B6141-8E29-4C97-AF62-334F74DD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7A80F-A4BA-48BE-A6D7-163E5EB7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07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B12CC-8405-4067-A2DE-5D889E43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865F-127C-46E0-B673-022DC502A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5750B-C8B3-4276-B83F-82DD5D691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5D752-53F5-42D7-8D10-E79255FA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03C8D-6953-41B3-A521-2208E30E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5C324-7F87-49D9-98C6-5D3E116D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9020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C6F4-81A9-4B5D-AE56-D25A016D2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5B6DA3-068E-4834-9E85-067EB9204D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898A8-C699-40C6-ACB4-A2A440634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63401-2DFB-4627-A601-2FBBEA13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6F7E1-2A0D-4979-A57E-4B35E941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A3AB5-F6D0-4B63-8E8D-B0B62A06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409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85698F-FD88-47B2-83F5-2E0DABD88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185C8-BE5D-4F1F-8B05-59FA12A74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9A734-9AD2-43AB-A05E-911699989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BDD5-3866-41F6-AEC3-6692E5C15A6D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275B2-57F0-495C-B2C5-FE1797A5B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9430F-1E1D-4885-A470-AD4F8C21D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D644-D37A-4890-B5A1-99C4C03C3C3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658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8C7724-3EF9-4221-83AA-9CCF8064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93BD0-8347-4014-B544-E7A8B1451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A86C4-A5C4-4BD8-887F-10F688431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41C6-EB11-41CF-9856-B08B5899B2F2}" type="datetimeFigureOut">
              <a:rPr lang="fa-IR" smtClean="0"/>
              <a:t>09/02/1446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37AA9-84E8-4ABC-BAD4-F212AF443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FF54E-DA29-4DC2-8210-2D6D3B1A2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7901-242B-4832-807F-7164F679C25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55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metabaran.com/" TargetMode="External"/><Relationship Id="rId5" Type="http://schemas.openxmlformats.org/officeDocument/2006/relationships/hyperlink" Target="https://metabaran.com/powerpoint-template" TargetMode="External"/><Relationship Id="rId4" Type="http://schemas.openxmlformats.org/officeDocument/2006/relationships/hyperlink" Target="https://metabaran.com/online-order/powerpoint-online-order-for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3DDD59-E97F-42E3-843B-C76FF205E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7" b="4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70030B-5B36-4600-99F2-6DC90EE86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22336" y="12563"/>
            <a:ext cx="12147328" cy="68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6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 dir="r"/>
      </p:transition>
    </mc:Choice>
    <mc:Fallback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F9D1143-85FB-4D9C-B6FE-44C08AAED66C}"/>
              </a:ext>
            </a:extLst>
          </p:cNvPr>
          <p:cNvGrpSpPr/>
          <p:nvPr/>
        </p:nvGrpSpPr>
        <p:grpSpPr>
          <a:xfrm>
            <a:off x="202813" y="2301915"/>
            <a:ext cx="6204148" cy="3722490"/>
            <a:chOff x="2993926" y="1235115"/>
            <a:chExt cx="6204148" cy="372249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55CC6BF-67DF-4026-A054-4BF96FC6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3926" y="1235115"/>
              <a:ext cx="6204148" cy="372249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1CD7FA6-92DF-43E7-BA93-0D591A27C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5" r="6715"/>
            <a:stretch/>
          </p:blipFill>
          <p:spPr>
            <a:xfrm>
              <a:off x="3891064" y="1605280"/>
              <a:ext cx="4415590" cy="272352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80B711B-D73F-499E-A339-95398C955A91}"/>
              </a:ext>
            </a:extLst>
          </p:cNvPr>
          <p:cNvSpPr txBox="1"/>
          <p:nvPr/>
        </p:nvSpPr>
        <p:spPr>
          <a:xfrm>
            <a:off x="5897882" y="663583"/>
            <a:ext cx="6096000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FFD4B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با متاباران، ارائه‌هایتان را متحول کنید!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D4B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38" name="Rectangle: Rounded Corners 37">
            <a:hlinkClick r:id="rId4"/>
            <a:extLst>
              <a:ext uri="{FF2B5EF4-FFF2-40B4-BE49-F238E27FC236}">
                <a16:creationId xmlns:a16="http://schemas.microsoft.com/office/drawing/2014/main" id="{E5942754-9D31-4039-8F10-0BC91636BB7A}"/>
              </a:ext>
            </a:extLst>
          </p:cNvPr>
          <p:cNvSpPr/>
          <p:nvPr/>
        </p:nvSpPr>
        <p:spPr>
          <a:xfrm>
            <a:off x="6861968" y="4414329"/>
            <a:ext cx="4167829" cy="1123678"/>
          </a:xfrm>
          <a:prstGeom prst="roundRect">
            <a:avLst/>
          </a:prstGeom>
          <a:noFill/>
          <a:ln w="38100">
            <a:solidFill>
              <a:srgbClr val="FFD4BB"/>
            </a:solidFill>
          </a:ln>
          <a:effectLst>
            <a:outerShdw blurRad="444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D4B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B Mitra" panose="00000400000000000000" pitchFamily="2" charset="-78"/>
              </a:rPr>
              <a:t>طراحی پاورپوینت سفارشی</a:t>
            </a:r>
          </a:p>
        </p:txBody>
      </p:sp>
      <p:sp>
        <p:nvSpPr>
          <p:cNvPr id="37" name="Rectangle: Rounded Corners 36">
            <a:hlinkClick r:id="rId5"/>
            <a:extLst>
              <a:ext uri="{FF2B5EF4-FFF2-40B4-BE49-F238E27FC236}">
                <a16:creationId xmlns:a16="http://schemas.microsoft.com/office/drawing/2014/main" id="{9EF7C8F8-9CA2-462A-A4B1-AD23C780D639}"/>
              </a:ext>
            </a:extLst>
          </p:cNvPr>
          <p:cNvSpPr/>
          <p:nvPr/>
        </p:nvSpPr>
        <p:spPr>
          <a:xfrm>
            <a:off x="6861970" y="2672080"/>
            <a:ext cx="4167824" cy="1123678"/>
          </a:xfrm>
          <a:prstGeom prst="roundRect">
            <a:avLst/>
          </a:prstGeom>
          <a:noFill/>
          <a:ln w="38100">
            <a:solidFill>
              <a:srgbClr val="FFD4BB"/>
            </a:solidFill>
          </a:ln>
          <a:effectLst>
            <a:outerShdw blurRad="444500" sx="102000" sy="102000" algn="ctr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D4BB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قالب‌های پاورپوینت آماده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rgbClr val="FFD4BB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hlinkClick r:id="rId6"/>
            <a:extLst>
              <a:ext uri="{FF2B5EF4-FFF2-40B4-BE49-F238E27FC236}">
                <a16:creationId xmlns:a16="http://schemas.microsoft.com/office/drawing/2014/main" id="{AA1AF575-0E02-431F-AFDB-D41340970E05}"/>
              </a:ext>
            </a:extLst>
          </p:cNvPr>
          <p:cNvSpPr txBox="1"/>
          <p:nvPr/>
        </p:nvSpPr>
        <p:spPr>
          <a:xfrm>
            <a:off x="6861964" y="5981626"/>
            <a:ext cx="4167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eta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aran.com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BA642E-F584-4E01-A87A-70F5C5FECE6B}"/>
              </a:ext>
            </a:extLst>
          </p:cNvPr>
          <p:cNvGrpSpPr/>
          <p:nvPr/>
        </p:nvGrpSpPr>
        <p:grpSpPr>
          <a:xfrm>
            <a:off x="2020554" y="167593"/>
            <a:ext cx="2397944" cy="2082263"/>
            <a:chOff x="2813242" y="301183"/>
            <a:chExt cx="6529645" cy="567004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97D338-A1A8-4902-8B84-09E552A6D0B2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A34CCE9-CFD3-43B6-908D-E13D3614AC0A}"/>
                </a:ext>
              </a:extLst>
            </p:cNvPr>
            <p:cNvSpPr/>
            <p:nvPr/>
          </p:nvSpPr>
          <p:spPr>
            <a:xfrm>
              <a:off x="4914656" y="301183"/>
              <a:ext cx="14763" cy="30384"/>
            </a:xfrm>
            <a:custGeom>
              <a:avLst/>
              <a:gdLst>
                <a:gd name="connsiteX0" fmla="*/ 14764 w 14763"/>
                <a:gd name="connsiteY0" fmla="*/ 0 h 30384"/>
                <a:gd name="connsiteX1" fmla="*/ 0 w 14763"/>
                <a:gd name="connsiteY1" fmla="*/ 30385 h 30384"/>
                <a:gd name="connsiteX2" fmla="*/ 14383 w 14763"/>
                <a:gd name="connsiteY2" fmla="*/ 0 h 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763" h="30384">
                  <a:moveTo>
                    <a:pt x="14764" y="0"/>
                  </a:moveTo>
                  <a:lnTo>
                    <a:pt x="0" y="30385"/>
                  </a:lnTo>
                  <a:lnTo>
                    <a:pt x="14383" y="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1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5" name="Graphic 4">
              <a:extLst>
                <a:ext uri="{FF2B5EF4-FFF2-40B4-BE49-F238E27FC236}">
                  <a16:creationId xmlns:a16="http://schemas.microsoft.com/office/drawing/2014/main" id="{DAEE32EA-5954-4343-B766-CD7ECBD2BC73}"/>
                </a:ext>
              </a:extLst>
            </p:cNvPr>
            <p:cNvGrpSpPr/>
            <p:nvPr/>
          </p:nvGrpSpPr>
          <p:grpSpPr>
            <a:xfrm>
              <a:off x="2813242" y="722378"/>
              <a:ext cx="3246887" cy="5248846"/>
              <a:chOff x="2847966" y="1011745"/>
              <a:chExt cx="3246887" cy="5248846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15BEFB4-C454-4BD2-BD15-E135DACFF63A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DF08281-1ACE-4EC5-B2ED-BE97B9181D17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EA89B98F-DDDB-49FB-B113-BC8BE5D3E536}"/>
                </a:ext>
              </a:extLst>
            </p:cNvPr>
            <p:cNvGrpSpPr/>
            <p:nvPr/>
          </p:nvGrpSpPr>
          <p:grpSpPr>
            <a:xfrm flipH="1">
              <a:off x="6096000" y="722378"/>
              <a:ext cx="3246887" cy="5248846"/>
              <a:chOff x="2847966" y="1011745"/>
              <a:chExt cx="3246887" cy="5248846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04258F-6EA2-4AD5-BFC1-DBCFB1FE748C}"/>
                  </a:ext>
                </a:extLst>
              </p:cNvPr>
              <p:cNvSpPr/>
              <p:nvPr/>
            </p:nvSpPr>
            <p:spPr>
              <a:xfrm>
                <a:off x="4356170" y="1011745"/>
                <a:ext cx="1738683" cy="3891024"/>
              </a:xfrm>
              <a:custGeom>
                <a:avLst/>
                <a:gdLst>
                  <a:gd name="connsiteX0" fmla="*/ 190112 w 1738683"/>
                  <a:gd name="connsiteY0" fmla="*/ 3801808 h 3891024"/>
                  <a:gd name="connsiteX1" fmla="*/ 232022 w 1738683"/>
                  <a:gd name="connsiteY1" fmla="*/ 3800094 h 3891024"/>
                  <a:gd name="connsiteX2" fmla="*/ 432332 w 1738683"/>
                  <a:gd name="connsiteY2" fmla="*/ 3747992 h 3891024"/>
                  <a:gd name="connsiteX3" fmla="*/ 441572 w 1738683"/>
                  <a:gd name="connsiteY3" fmla="*/ 3743420 h 3891024"/>
                  <a:gd name="connsiteX4" fmla="*/ 443001 w 1738683"/>
                  <a:gd name="connsiteY4" fmla="*/ 3742754 h 3891024"/>
                  <a:gd name="connsiteX5" fmla="*/ 896390 w 1738683"/>
                  <a:gd name="connsiteY5" fmla="*/ 2910745 h 3891024"/>
                  <a:gd name="connsiteX6" fmla="*/ 415949 w 1738683"/>
                  <a:gd name="connsiteY6" fmla="*/ 2066544 h 3891024"/>
                  <a:gd name="connsiteX7" fmla="*/ 403281 w 1738683"/>
                  <a:gd name="connsiteY7" fmla="*/ 2040922 h 3891024"/>
                  <a:gd name="connsiteX8" fmla="*/ 402805 w 1738683"/>
                  <a:gd name="connsiteY8" fmla="*/ 2039969 h 3891024"/>
                  <a:gd name="connsiteX9" fmla="*/ 317080 w 1738683"/>
                  <a:gd name="connsiteY9" fmla="*/ 1866900 h 3891024"/>
                  <a:gd name="connsiteX10" fmla="*/ 10185 w 1738683"/>
                  <a:gd name="connsiteY10" fmla="*/ 778193 h 3891024"/>
                  <a:gd name="connsiteX11" fmla="*/ 397566 w 1738683"/>
                  <a:gd name="connsiteY11" fmla="*/ 298704 h 3891024"/>
                  <a:gd name="connsiteX12" fmla="*/ 776376 w 1738683"/>
                  <a:gd name="connsiteY12" fmla="*/ 286 h 3891024"/>
                  <a:gd name="connsiteX13" fmla="*/ 776947 w 1738683"/>
                  <a:gd name="connsiteY13" fmla="*/ 0 h 3891024"/>
                  <a:gd name="connsiteX14" fmla="*/ 1398549 w 1738683"/>
                  <a:gd name="connsiteY14" fmla="*/ 1256062 h 3891024"/>
                  <a:gd name="connsiteX15" fmla="*/ 1513515 w 1738683"/>
                  <a:gd name="connsiteY15" fmla="*/ 1488377 h 3891024"/>
                  <a:gd name="connsiteX16" fmla="*/ 1599526 w 1738683"/>
                  <a:gd name="connsiteY16" fmla="*/ 1662589 h 3891024"/>
                  <a:gd name="connsiteX17" fmla="*/ 1581238 w 1738683"/>
                  <a:gd name="connsiteY17" fmla="*/ 3115151 h 3891024"/>
                  <a:gd name="connsiteX18" fmla="*/ 1157947 w 1738683"/>
                  <a:gd name="connsiteY18" fmla="*/ 3665696 h 3891024"/>
                  <a:gd name="connsiteX19" fmla="*/ 102577 w 1738683"/>
                  <a:gd name="connsiteY19" fmla="*/ 3794665 h 3891024"/>
                  <a:gd name="connsiteX20" fmla="*/ 190112 w 1738683"/>
                  <a:gd name="connsiteY20" fmla="*/ 3801808 h 389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8683" h="3891024">
                    <a:moveTo>
                      <a:pt x="190112" y="3801808"/>
                    </a:moveTo>
                    <a:cubicBezTo>
                      <a:pt x="204209" y="3801808"/>
                      <a:pt x="218115" y="3801142"/>
                      <a:pt x="232022" y="3800094"/>
                    </a:cubicBezTo>
                    <a:cubicBezTo>
                      <a:pt x="299554" y="3797808"/>
                      <a:pt x="367277" y="3780663"/>
                      <a:pt x="432332" y="3747992"/>
                    </a:cubicBezTo>
                    <a:cubicBezTo>
                      <a:pt x="435476" y="3746564"/>
                      <a:pt x="438524" y="3744945"/>
                      <a:pt x="441572" y="3743420"/>
                    </a:cubicBezTo>
                    <a:cubicBezTo>
                      <a:pt x="442048" y="3743135"/>
                      <a:pt x="442524" y="3742944"/>
                      <a:pt x="443001" y="3742754"/>
                    </a:cubicBezTo>
                    <a:cubicBezTo>
                      <a:pt x="708177" y="3614452"/>
                      <a:pt x="896390" y="3290411"/>
                      <a:pt x="896390" y="2910745"/>
                    </a:cubicBezTo>
                    <a:cubicBezTo>
                      <a:pt x="896390" y="2518315"/>
                      <a:pt x="695223" y="2185416"/>
                      <a:pt x="415949" y="2066544"/>
                    </a:cubicBezTo>
                    <a:lnTo>
                      <a:pt x="403281" y="2040922"/>
                    </a:lnTo>
                    <a:cubicBezTo>
                      <a:pt x="403281" y="2040922"/>
                      <a:pt x="402900" y="2040255"/>
                      <a:pt x="402805" y="2039969"/>
                    </a:cubicBezTo>
                    <a:lnTo>
                      <a:pt x="317080" y="1866900"/>
                    </a:lnTo>
                    <a:cubicBezTo>
                      <a:pt x="155822" y="1528572"/>
                      <a:pt x="-48109" y="1027176"/>
                      <a:pt x="10185" y="778193"/>
                    </a:cubicBezTo>
                    <a:cubicBezTo>
                      <a:pt x="42855" y="638365"/>
                      <a:pt x="221163" y="453200"/>
                      <a:pt x="397566" y="298704"/>
                    </a:cubicBezTo>
                    <a:lnTo>
                      <a:pt x="776376" y="286"/>
                    </a:lnTo>
                    <a:cubicBezTo>
                      <a:pt x="776757" y="191"/>
                      <a:pt x="776947" y="0"/>
                      <a:pt x="776947" y="0"/>
                    </a:cubicBezTo>
                    <a:lnTo>
                      <a:pt x="1398549" y="1256062"/>
                    </a:lnTo>
                    <a:lnTo>
                      <a:pt x="1513515" y="1488377"/>
                    </a:lnTo>
                    <a:lnTo>
                      <a:pt x="1599526" y="1662589"/>
                    </a:lnTo>
                    <a:cubicBezTo>
                      <a:pt x="1796884" y="2129314"/>
                      <a:pt x="1778501" y="2676906"/>
                      <a:pt x="1581238" y="3115151"/>
                    </a:cubicBezTo>
                    <a:cubicBezTo>
                      <a:pt x="1483226" y="3333655"/>
                      <a:pt x="1340446" y="3525012"/>
                      <a:pt x="1157947" y="3665696"/>
                    </a:cubicBezTo>
                    <a:cubicBezTo>
                      <a:pt x="826763" y="3920871"/>
                      <a:pt x="437762" y="3952685"/>
                      <a:pt x="102577" y="3794665"/>
                    </a:cubicBezTo>
                    <a:cubicBezTo>
                      <a:pt x="131152" y="3799141"/>
                      <a:pt x="160394" y="3801808"/>
                      <a:pt x="190112" y="3801808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blurRad="317500" dist="50800" dir="13500000">
                  <a:srgbClr val="00B0F0"/>
                </a:innerShdw>
              </a:effectLst>
            </p:spPr>
            <p:txBody>
              <a:bodyPr rtlCol="1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84FA313-96EC-4DC0-BC0F-CEBE18857DF5}"/>
                  </a:ext>
                </a:extLst>
              </p:cNvPr>
              <p:cNvSpPr/>
              <p:nvPr/>
            </p:nvSpPr>
            <p:spPr>
              <a:xfrm>
                <a:off x="2847966" y="1333404"/>
                <a:ext cx="1929677" cy="4927187"/>
              </a:xfrm>
              <a:custGeom>
                <a:avLst/>
                <a:gdLst>
                  <a:gd name="connsiteX0" fmla="*/ 1929678 w 1929677"/>
                  <a:gd name="connsiteY0" fmla="*/ 1740884 h 4927187"/>
                  <a:gd name="connsiteX1" fmla="*/ 1929678 w 1929677"/>
                  <a:gd name="connsiteY1" fmla="*/ 1740694 h 4927187"/>
                  <a:gd name="connsiteX2" fmla="*/ 1840810 w 1929677"/>
                  <a:gd name="connsiteY2" fmla="*/ 1570101 h 4927187"/>
                  <a:gd name="connsiteX3" fmla="*/ 1514388 w 1929677"/>
                  <a:gd name="connsiteY3" fmla="*/ 490442 h 4927187"/>
                  <a:gd name="connsiteX4" fmla="*/ 1893007 w 1929677"/>
                  <a:gd name="connsiteY4" fmla="*/ 0 h 4927187"/>
                  <a:gd name="connsiteX5" fmla="*/ 1285598 w 1929677"/>
                  <a:gd name="connsiteY5" fmla="*/ 502634 h 4927187"/>
                  <a:gd name="connsiteX6" fmla="*/ 795060 w 1929677"/>
                  <a:gd name="connsiteY6" fmla="*/ 908685 h 4927187"/>
                  <a:gd name="connsiteX7" fmla="*/ 359291 w 1929677"/>
                  <a:gd name="connsiteY7" fmla="*/ 1420654 h 4927187"/>
                  <a:gd name="connsiteX8" fmla="*/ 50586 w 1929677"/>
                  <a:gd name="connsiteY8" fmla="*/ 3295936 h 4927187"/>
                  <a:gd name="connsiteX9" fmla="*/ 288901 w 1929677"/>
                  <a:gd name="connsiteY9" fmla="*/ 3984403 h 4927187"/>
                  <a:gd name="connsiteX10" fmla="*/ 694571 w 1929677"/>
                  <a:gd name="connsiteY10" fmla="*/ 4533900 h 4927187"/>
                  <a:gd name="connsiteX11" fmla="*/ 1355130 w 1929677"/>
                  <a:gd name="connsiteY11" fmla="*/ 4927188 h 4927187"/>
                  <a:gd name="connsiteX12" fmla="*/ 746102 w 1929677"/>
                  <a:gd name="connsiteY12" fmla="*/ 4491419 h 4927187"/>
                  <a:gd name="connsiteX13" fmla="*/ 583224 w 1929677"/>
                  <a:gd name="connsiteY13" fmla="*/ 4237292 h 4927187"/>
                  <a:gd name="connsiteX14" fmla="*/ 398248 w 1929677"/>
                  <a:gd name="connsiteY14" fmla="*/ 3008186 h 4927187"/>
                  <a:gd name="connsiteX15" fmla="*/ 754102 w 1929677"/>
                  <a:gd name="connsiteY15" fmla="*/ 2180082 h 4927187"/>
                  <a:gd name="connsiteX16" fmla="*/ 864783 w 1929677"/>
                  <a:gd name="connsiteY16" fmla="*/ 2057210 h 4927187"/>
                  <a:gd name="connsiteX17" fmla="*/ 955747 w 1929677"/>
                  <a:gd name="connsiteY17" fmla="*/ 1974628 h 4927187"/>
                  <a:gd name="connsiteX18" fmla="*/ 1152152 w 1929677"/>
                  <a:gd name="connsiteY18" fmla="*/ 1840897 h 4927187"/>
                  <a:gd name="connsiteX19" fmla="*/ 1929202 w 1929677"/>
                  <a:gd name="connsiteY19" fmla="*/ 1741170 h 4927187"/>
                  <a:gd name="connsiteX20" fmla="*/ 1929678 w 1929677"/>
                  <a:gd name="connsiteY20" fmla="*/ 1740884 h 492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9677" h="4927187">
                    <a:moveTo>
                      <a:pt x="1929678" y="1740884"/>
                    </a:moveTo>
                    <a:lnTo>
                      <a:pt x="1929678" y="1740694"/>
                    </a:lnTo>
                    <a:cubicBezTo>
                      <a:pt x="1903103" y="1691640"/>
                      <a:pt x="1872909" y="1633919"/>
                      <a:pt x="1840810" y="1570101"/>
                    </a:cubicBezTo>
                    <a:cubicBezTo>
                      <a:pt x="1673551" y="1236440"/>
                      <a:pt x="1460667" y="741045"/>
                      <a:pt x="1514388" y="490442"/>
                    </a:cubicBezTo>
                    <a:cubicBezTo>
                      <a:pt x="1544487" y="349758"/>
                      <a:pt x="1719461" y="159544"/>
                      <a:pt x="1893007" y="0"/>
                    </a:cubicBezTo>
                    <a:lnTo>
                      <a:pt x="1285598" y="502634"/>
                    </a:lnTo>
                    <a:lnTo>
                      <a:pt x="795060" y="908685"/>
                    </a:lnTo>
                    <a:cubicBezTo>
                      <a:pt x="623039" y="1051274"/>
                      <a:pt x="477115" y="1225296"/>
                      <a:pt x="359291" y="1420654"/>
                    </a:cubicBezTo>
                    <a:cubicBezTo>
                      <a:pt x="38203" y="1953387"/>
                      <a:pt x="-76097" y="2645855"/>
                      <a:pt x="50586" y="3295936"/>
                    </a:cubicBezTo>
                    <a:cubicBezTo>
                      <a:pt x="97068" y="3534537"/>
                      <a:pt x="175935" y="3767328"/>
                      <a:pt x="288901" y="3984403"/>
                    </a:cubicBezTo>
                    <a:cubicBezTo>
                      <a:pt x="401582" y="4201383"/>
                      <a:pt x="539504" y="4385596"/>
                      <a:pt x="694571" y="4533900"/>
                    </a:cubicBezTo>
                    <a:cubicBezTo>
                      <a:pt x="892501" y="4724115"/>
                      <a:pt x="1118148" y="4856607"/>
                      <a:pt x="1355130" y="4927188"/>
                    </a:cubicBezTo>
                    <a:cubicBezTo>
                      <a:pt x="1128530" y="4856512"/>
                      <a:pt x="916504" y="4708684"/>
                      <a:pt x="746102" y="4491419"/>
                    </a:cubicBezTo>
                    <a:cubicBezTo>
                      <a:pt x="686094" y="4415219"/>
                      <a:pt x="631706" y="4330256"/>
                      <a:pt x="583224" y="4237292"/>
                    </a:cubicBezTo>
                    <a:cubicBezTo>
                      <a:pt x="386914" y="3859721"/>
                      <a:pt x="330621" y="3417665"/>
                      <a:pt x="398248" y="3008186"/>
                    </a:cubicBezTo>
                    <a:cubicBezTo>
                      <a:pt x="448826" y="2699861"/>
                      <a:pt x="569889" y="2410016"/>
                      <a:pt x="754102" y="2180082"/>
                    </a:cubicBezTo>
                    <a:cubicBezTo>
                      <a:pt x="788678" y="2136934"/>
                      <a:pt x="825540" y="2095881"/>
                      <a:pt x="864783" y="2057210"/>
                    </a:cubicBezTo>
                    <a:cubicBezTo>
                      <a:pt x="893834" y="2028254"/>
                      <a:pt x="924124" y="2000821"/>
                      <a:pt x="955747" y="1974628"/>
                    </a:cubicBezTo>
                    <a:cubicBezTo>
                      <a:pt x="1019088" y="1922145"/>
                      <a:pt x="1084906" y="1877473"/>
                      <a:pt x="1152152" y="1840897"/>
                    </a:cubicBezTo>
                    <a:cubicBezTo>
                      <a:pt x="1402088" y="1704023"/>
                      <a:pt x="1673741" y="1673924"/>
                      <a:pt x="1929202" y="1741170"/>
                    </a:cubicBezTo>
                    <a:lnTo>
                      <a:pt x="1929678" y="1740884"/>
                    </a:lnTo>
                    <a:close/>
                  </a:path>
                </a:pathLst>
              </a:custGeom>
              <a:solidFill>
                <a:schemeClr val="tx1"/>
              </a:solidFill>
              <a:ln w="19050" cap="flat">
                <a:solidFill>
                  <a:schemeClr val="bg1"/>
                </a:solidFill>
                <a:prstDash val="solid"/>
                <a:miter/>
              </a:ln>
              <a:effectLst>
                <a:innerShdw dist="50800" dir="13500000">
                  <a:schemeClr val="bg1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a-I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4975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3">
      <a:majorFont>
        <a:latin typeface="Abadi"/>
        <a:ea typeface=""/>
        <a:cs typeface="B Titr"/>
      </a:majorFont>
      <a:minorFont>
        <a:latin typeface="Calibri"/>
        <a:ea typeface=""/>
        <a:cs typeface="Shabna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Abadi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MetaBaran .</dc:creator>
  <cp:lastModifiedBy>MetaBaran .</cp:lastModifiedBy>
  <cp:revision>7</cp:revision>
  <dcterms:created xsi:type="dcterms:W3CDTF">2024-08-14T18:09:48Z</dcterms:created>
  <dcterms:modified xsi:type="dcterms:W3CDTF">2024-08-14T19:39:01Z</dcterms:modified>
</cp:coreProperties>
</file>