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1D00"/>
    <a:srgbClr val="AB3200"/>
    <a:srgbClr val="BD2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82" d="100"/>
          <a:sy n="82" d="100"/>
        </p:scale>
        <p:origin x="96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6E7AE-42A8-4C09-B5B9-80B8A15FEDA9}" type="doc">
      <dgm:prSet loTypeId="urn:microsoft.com/office/officeart/2005/8/layout/hProcess10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6ADE55A0-5EF4-4182-B1A3-576767DB7BC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1">
            <a:lnSpc>
              <a:spcPct val="100000"/>
            </a:lnSpc>
          </a:pPr>
          <a:r>
            <a:rPr lang="fa-IR" sz="1800" dirty="0">
              <a:solidFill>
                <a:schemeClr val="tx1"/>
              </a:solidFill>
              <a:cs typeface="B Yekan" panose="00000400000000000000" pitchFamily="2" charset="-78"/>
            </a:rPr>
            <a:t>جوشاندن آب</a:t>
          </a:r>
        </a:p>
      </dgm:t>
    </dgm:pt>
    <dgm:pt modelId="{14A0B34D-0045-4F16-A400-DFE2236D3F74}" type="parTrans" cxnId="{454280D7-6FDC-4C05-988D-8F10E3B4472C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6181FCC3-C068-45AB-8AE8-998D8C44F23B}" type="sibTrans" cxnId="{454280D7-6FDC-4C05-988D-8F10E3B4472C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7D91D70E-FD83-498E-96D9-9324E906A775}">
      <dgm:prSet phldrT="[Text]" custT="1"/>
      <dgm:spPr/>
      <dgm:t>
        <a:bodyPr/>
        <a:lstStyle/>
        <a:p>
          <a:pPr rtl="1">
            <a:lnSpc>
              <a:spcPct val="100000"/>
            </a:lnSpc>
          </a:pPr>
          <a:r>
            <a:rPr lang="fa-IR" sz="1800">
              <a:cs typeface="B Yekan" panose="00000400000000000000" pitchFamily="2" charset="-78"/>
            </a:rPr>
            <a:t>دم کشیدن چای</a:t>
          </a:r>
          <a:endParaRPr lang="fa-IR" sz="1800" dirty="0">
            <a:cs typeface="B Yekan" panose="00000400000000000000" pitchFamily="2" charset="-78"/>
          </a:endParaRPr>
        </a:p>
      </dgm:t>
    </dgm:pt>
    <dgm:pt modelId="{8B1A90FC-3D8F-448F-A4ED-5D9F5B3F033A}" type="parTrans" cxnId="{90AFEE95-7E3E-4E1C-8DCE-E6B649477C5C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83F790EF-7509-40B5-8474-62D27345B64F}" type="sibTrans" cxnId="{90AFEE95-7E3E-4E1C-8DCE-E6B649477C5C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44516726-A74D-4EE0-961A-32EFBB7EC8B8}">
      <dgm:prSet custT="1"/>
      <dgm:spPr/>
      <dgm:t>
        <a:bodyPr/>
        <a:lstStyle/>
        <a:p>
          <a:pPr rtl="1">
            <a:lnSpc>
              <a:spcPct val="100000"/>
            </a:lnSpc>
          </a:pPr>
          <a:r>
            <a:rPr lang="fa-IR" sz="1800" dirty="0">
              <a:cs typeface="B Yekan" panose="00000400000000000000" pitchFamily="2" charset="-78"/>
            </a:rPr>
            <a:t>اضافه کردن </a:t>
          </a:r>
        </a:p>
        <a:p>
          <a:pPr rtl="1">
            <a:lnSpc>
              <a:spcPct val="100000"/>
            </a:lnSpc>
          </a:pPr>
          <a:r>
            <a:rPr lang="fa-IR" sz="1800" dirty="0">
              <a:cs typeface="B Yekan" panose="00000400000000000000" pitchFamily="2" charset="-78"/>
            </a:rPr>
            <a:t>شکر یا قند</a:t>
          </a:r>
        </a:p>
      </dgm:t>
    </dgm:pt>
    <dgm:pt modelId="{4B2F60EB-C06D-4E72-A348-3682C07D99C0}" type="parTrans" cxnId="{8945E2DD-254C-43A9-9445-9C5536FBDAB6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981E42C5-BE14-49FF-A724-C9719F908DF3}" type="sibTrans" cxnId="{8945E2DD-254C-43A9-9445-9C5536FBDAB6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34F84AC3-1725-4444-BC21-DB78DCE39CAA}">
      <dgm:prSet custT="1"/>
      <dgm:spPr/>
      <dgm:t>
        <a:bodyPr/>
        <a:lstStyle/>
        <a:p>
          <a:pPr rtl="1">
            <a:lnSpc>
              <a:spcPct val="100000"/>
            </a:lnSpc>
          </a:pPr>
          <a:r>
            <a:rPr lang="fa-IR" sz="1800">
              <a:cs typeface="B Yekan" panose="00000400000000000000" pitchFamily="2" charset="-78"/>
            </a:rPr>
            <a:t>سرو کردن</a:t>
          </a:r>
          <a:endParaRPr lang="fa-IR" sz="1800" dirty="0">
            <a:cs typeface="B Yekan" panose="00000400000000000000" pitchFamily="2" charset="-78"/>
          </a:endParaRPr>
        </a:p>
      </dgm:t>
    </dgm:pt>
    <dgm:pt modelId="{8FC4D710-D69A-462F-A9F1-4DF043A96687}" type="parTrans" cxnId="{0CB6567D-0D59-403E-8A95-F81D87A543C0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897BAC16-C450-44CC-9761-402FA7C6990C}" type="sibTrans" cxnId="{0CB6567D-0D59-403E-8A95-F81D87A543C0}">
      <dgm:prSet/>
      <dgm:spPr/>
      <dgm:t>
        <a:bodyPr/>
        <a:lstStyle/>
        <a:p>
          <a:pPr rtl="1"/>
          <a:endParaRPr lang="fa-IR">
            <a:solidFill>
              <a:schemeClr val="tx1"/>
            </a:solidFill>
            <a:cs typeface="B Yekan" panose="00000400000000000000" pitchFamily="2" charset="-78"/>
          </a:endParaRPr>
        </a:p>
      </dgm:t>
    </dgm:pt>
    <dgm:pt modelId="{B76DB1E7-915C-427D-A1AB-6083B7591A77}" type="pres">
      <dgm:prSet presAssocID="{B816E7AE-42A8-4C09-B5B9-80B8A15FEDA9}" presName="Name0" presStyleCnt="0">
        <dgm:presLayoutVars>
          <dgm:dir val="rev"/>
          <dgm:resizeHandles val="exact"/>
        </dgm:presLayoutVars>
      </dgm:prSet>
      <dgm:spPr/>
    </dgm:pt>
    <dgm:pt modelId="{F3BBC1D8-3280-4873-AD77-DEF3EF088AED}" type="pres">
      <dgm:prSet presAssocID="{6ADE55A0-5EF4-4182-B1A3-576767DB7BC1}" presName="composite" presStyleCnt="0"/>
      <dgm:spPr/>
    </dgm:pt>
    <dgm:pt modelId="{4BAB8241-0447-4D29-A7F8-A8D87A53AC7C}" type="pres">
      <dgm:prSet presAssocID="{6ADE55A0-5EF4-4182-B1A3-576767DB7BC1}" presName="imagSh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A3ACB58-0C3A-4571-83F2-C221CD651A1F}" type="pres">
      <dgm:prSet presAssocID="{6ADE55A0-5EF4-4182-B1A3-576767DB7BC1}" presName="txNode" presStyleLbl="node1" presStyleIdx="0" presStyleCnt="4" custScaleY="100000">
        <dgm:presLayoutVars>
          <dgm:bulletEnabled val="1"/>
        </dgm:presLayoutVars>
      </dgm:prSet>
      <dgm:spPr/>
    </dgm:pt>
    <dgm:pt modelId="{D17F83A0-2DCF-445A-A1DD-F17D00C39CA9}" type="pres">
      <dgm:prSet presAssocID="{6181FCC3-C068-45AB-8AE8-998D8C44F23B}" presName="sibTrans" presStyleLbl="sibTrans2D1" presStyleIdx="0" presStyleCnt="3"/>
      <dgm:spPr/>
    </dgm:pt>
    <dgm:pt modelId="{BF057D8F-F0BD-4106-8708-BF617FAEEAD5}" type="pres">
      <dgm:prSet presAssocID="{6181FCC3-C068-45AB-8AE8-998D8C44F23B}" presName="connTx" presStyleLbl="sibTrans2D1" presStyleIdx="0" presStyleCnt="3"/>
      <dgm:spPr/>
    </dgm:pt>
    <dgm:pt modelId="{09A96723-0D5E-4E4E-990C-2648B0B61609}" type="pres">
      <dgm:prSet presAssocID="{7D91D70E-FD83-498E-96D9-9324E906A775}" presName="composite" presStyleCnt="0"/>
      <dgm:spPr/>
    </dgm:pt>
    <dgm:pt modelId="{115EE0FB-4D2E-4D10-BEA0-DA370CBB8D8D}" type="pres">
      <dgm:prSet presAssocID="{7D91D70E-FD83-498E-96D9-9324E906A775}" presName="imagSh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49F577C-8589-40A5-9C28-9B36E2E379A6}" type="pres">
      <dgm:prSet presAssocID="{7D91D70E-FD83-498E-96D9-9324E906A775}" presName="txNode" presStyleLbl="node1" presStyleIdx="1" presStyleCnt="4" custScaleY="100000">
        <dgm:presLayoutVars>
          <dgm:bulletEnabled val="1"/>
        </dgm:presLayoutVars>
      </dgm:prSet>
      <dgm:spPr/>
    </dgm:pt>
    <dgm:pt modelId="{461A65F7-99AE-4EE4-9395-2CFBCDAD09F1}" type="pres">
      <dgm:prSet presAssocID="{83F790EF-7509-40B5-8474-62D27345B64F}" presName="sibTrans" presStyleLbl="sibTrans2D1" presStyleIdx="1" presStyleCnt="3"/>
      <dgm:spPr/>
    </dgm:pt>
    <dgm:pt modelId="{3A6D38F6-6BD9-45E2-959A-DEF9669F65AA}" type="pres">
      <dgm:prSet presAssocID="{83F790EF-7509-40B5-8474-62D27345B64F}" presName="connTx" presStyleLbl="sibTrans2D1" presStyleIdx="1" presStyleCnt="3"/>
      <dgm:spPr/>
    </dgm:pt>
    <dgm:pt modelId="{B27D95B0-7FFF-4163-A7A0-A7DA15395D19}" type="pres">
      <dgm:prSet presAssocID="{44516726-A74D-4EE0-961A-32EFBB7EC8B8}" presName="composite" presStyleCnt="0"/>
      <dgm:spPr/>
    </dgm:pt>
    <dgm:pt modelId="{961A8C96-4A53-4F77-81F0-058D0B690423}" type="pres">
      <dgm:prSet presAssocID="{44516726-A74D-4EE0-961A-32EFBB7EC8B8}" presName="imagSh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288FE37-F865-445B-876D-D2F44CA46F2E}" type="pres">
      <dgm:prSet presAssocID="{44516726-A74D-4EE0-961A-32EFBB7EC8B8}" presName="txNode" presStyleLbl="node1" presStyleIdx="2" presStyleCnt="4" custScaleY="100000">
        <dgm:presLayoutVars>
          <dgm:bulletEnabled val="1"/>
        </dgm:presLayoutVars>
      </dgm:prSet>
      <dgm:spPr/>
    </dgm:pt>
    <dgm:pt modelId="{FD01016D-99EE-428F-8DB7-F9056E213F1C}" type="pres">
      <dgm:prSet presAssocID="{981E42C5-BE14-49FF-A724-C9719F908DF3}" presName="sibTrans" presStyleLbl="sibTrans2D1" presStyleIdx="2" presStyleCnt="3"/>
      <dgm:spPr/>
    </dgm:pt>
    <dgm:pt modelId="{AA821CF1-6BBD-4C06-8C76-D30890A28E3B}" type="pres">
      <dgm:prSet presAssocID="{981E42C5-BE14-49FF-A724-C9719F908DF3}" presName="connTx" presStyleLbl="sibTrans2D1" presStyleIdx="2" presStyleCnt="3"/>
      <dgm:spPr/>
    </dgm:pt>
    <dgm:pt modelId="{4A32DF3D-603D-4768-ABA6-0F7CC6E433F2}" type="pres">
      <dgm:prSet presAssocID="{34F84AC3-1725-4444-BC21-DB78DCE39CAA}" presName="composite" presStyleCnt="0"/>
      <dgm:spPr/>
    </dgm:pt>
    <dgm:pt modelId="{FE83B8A4-F7B3-48D0-BF80-C59031ADB709}" type="pres">
      <dgm:prSet presAssocID="{34F84AC3-1725-4444-BC21-DB78DCE39CAA}" presName="imagSh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3D8EE6A-E782-4131-8CFD-36373237F923}" type="pres">
      <dgm:prSet presAssocID="{34F84AC3-1725-4444-BC21-DB78DCE39CAA}" presName="txNode" presStyleLbl="node1" presStyleIdx="3" presStyleCnt="4" custScaleY="100000">
        <dgm:presLayoutVars>
          <dgm:bulletEnabled val="1"/>
        </dgm:presLayoutVars>
      </dgm:prSet>
      <dgm:spPr/>
    </dgm:pt>
  </dgm:ptLst>
  <dgm:cxnLst>
    <dgm:cxn modelId="{4524EB0B-40D9-4013-B191-383D3AC43FA1}" type="presOf" srcId="{6181FCC3-C068-45AB-8AE8-998D8C44F23B}" destId="{BF057D8F-F0BD-4106-8708-BF617FAEEAD5}" srcOrd="1" destOrd="0" presId="urn:microsoft.com/office/officeart/2005/8/layout/hProcess10"/>
    <dgm:cxn modelId="{D7718B10-FF57-4C63-B43C-B88AC9FC1995}" type="presOf" srcId="{B816E7AE-42A8-4C09-B5B9-80B8A15FEDA9}" destId="{B76DB1E7-915C-427D-A1AB-6083B7591A77}" srcOrd="0" destOrd="0" presId="urn:microsoft.com/office/officeart/2005/8/layout/hProcess10"/>
    <dgm:cxn modelId="{79449446-C7C0-4396-94AF-72C2828B4D69}" type="presOf" srcId="{981E42C5-BE14-49FF-A724-C9719F908DF3}" destId="{AA821CF1-6BBD-4C06-8C76-D30890A28E3B}" srcOrd="1" destOrd="0" presId="urn:microsoft.com/office/officeart/2005/8/layout/hProcess10"/>
    <dgm:cxn modelId="{DD44C151-A3AF-477F-8786-0297EB8EB401}" type="presOf" srcId="{34F84AC3-1725-4444-BC21-DB78DCE39CAA}" destId="{F3D8EE6A-E782-4131-8CFD-36373237F923}" srcOrd="0" destOrd="0" presId="urn:microsoft.com/office/officeart/2005/8/layout/hProcess10"/>
    <dgm:cxn modelId="{0CB6567D-0D59-403E-8A95-F81D87A543C0}" srcId="{B816E7AE-42A8-4C09-B5B9-80B8A15FEDA9}" destId="{34F84AC3-1725-4444-BC21-DB78DCE39CAA}" srcOrd="3" destOrd="0" parTransId="{8FC4D710-D69A-462F-A9F1-4DF043A96687}" sibTransId="{897BAC16-C450-44CC-9761-402FA7C6990C}"/>
    <dgm:cxn modelId="{90AFEE95-7E3E-4E1C-8DCE-E6B649477C5C}" srcId="{B816E7AE-42A8-4C09-B5B9-80B8A15FEDA9}" destId="{7D91D70E-FD83-498E-96D9-9324E906A775}" srcOrd="1" destOrd="0" parTransId="{8B1A90FC-3D8F-448F-A4ED-5D9F5B3F033A}" sibTransId="{83F790EF-7509-40B5-8474-62D27345B64F}"/>
    <dgm:cxn modelId="{C27B7D97-902C-4C91-8968-C6A149444344}" type="presOf" srcId="{83F790EF-7509-40B5-8474-62D27345B64F}" destId="{3A6D38F6-6BD9-45E2-959A-DEF9669F65AA}" srcOrd="1" destOrd="0" presId="urn:microsoft.com/office/officeart/2005/8/layout/hProcess10"/>
    <dgm:cxn modelId="{FDA2A9A4-81CE-4BBE-8779-6F4B788B5757}" type="presOf" srcId="{44516726-A74D-4EE0-961A-32EFBB7EC8B8}" destId="{B288FE37-F865-445B-876D-D2F44CA46F2E}" srcOrd="0" destOrd="0" presId="urn:microsoft.com/office/officeart/2005/8/layout/hProcess10"/>
    <dgm:cxn modelId="{05C664AD-C439-4862-A4F2-E067BBD24AA9}" type="presOf" srcId="{7D91D70E-FD83-498E-96D9-9324E906A775}" destId="{949F577C-8589-40A5-9C28-9B36E2E379A6}" srcOrd="0" destOrd="0" presId="urn:microsoft.com/office/officeart/2005/8/layout/hProcess10"/>
    <dgm:cxn modelId="{4EFB08BB-4F42-44F6-9BBA-6EDEA48098AC}" type="presOf" srcId="{83F790EF-7509-40B5-8474-62D27345B64F}" destId="{461A65F7-99AE-4EE4-9395-2CFBCDAD09F1}" srcOrd="0" destOrd="0" presId="urn:microsoft.com/office/officeart/2005/8/layout/hProcess10"/>
    <dgm:cxn modelId="{70BE75C4-FBBE-48F6-8189-C0095D983CB8}" type="presOf" srcId="{6181FCC3-C068-45AB-8AE8-998D8C44F23B}" destId="{D17F83A0-2DCF-445A-A1DD-F17D00C39CA9}" srcOrd="0" destOrd="0" presId="urn:microsoft.com/office/officeart/2005/8/layout/hProcess10"/>
    <dgm:cxn modelId="{454280D7-6FDC-4C05-988D-8F10E3B4472C}" srcId="{B816E7AE-42A8-4C09-B5B9-80B8A15FEDA9}" destId="{6ADE55A0-5EF4-4182-B1A3-576767DB7BC1}" srcOrd="0" destOrd="0" parTransId="{14A0B34D-0045-4F16-A400-DFE2236D3F74}" sibTransId="{6181FCC3-C068-45AB-8AE8-998D8C44F23B}"/>
    <dgm:cxn modelId="{8945E2DD-254C-43A9-9445-9C5536FBDAB6}" srcId="{B816E7AE-42A8-4C09-B5B9-80B8A15FEDA9}" destId="{44516726-A74D-4EE0-961A-32EFBB7EC8B8}" srcOrd="2" destOrd="0" parTransId="{4B2F60EB-C06D-4E72-A348-3682C07D99C0}" sibTransId="{981E42C5-BE14-49FF-A724-C9719F908DF3}"/>
    <dgm:cxn modelId="{3CE2C1F3-AADC-4444-ADD9-D0E2388406D3}" type="presOf" srcId="{981E42C5-BE14-49FF-A724-C9719F908DF3}" destId="{FD01016D-99EE-428F-8DB7-F9056E213F1C}" srcOrd="0" destOrd="0" presId="urn:microsoft.com/office/officeart/2005/8/layout/hProcess10"/>
    <dgm:cxn modelId="{E11D98F9-2823-4689-9A5D-6941971D10BB}" type="presOf" srcId="{6ADE55A0-5EF4-4182-B1A3-576767DB7BC1}" destId="{DA3ACB58-0C3A-4571-83F2-C221CD651A1F}" srcOrd="0" destOrd="0" presId="urn:microsoft.com/office/officeart/2005/8/layout/hProcess10"/>
    <dgm:cxn modelId="{FF0B593E-E8E0-4DFF-9194-AE9A53E581CE}" type="presParOf" srcId="{B76DB1E7-915C-427D-A1AB-6083B7591A77}" destId="{F3BBC1D8-3280-4873-AD77-DEF3EF088AED}" srcOrd="0" destOrd="0" presId="urn:microsoft.com/office/officeart/2005/8/layout/hProcess10"/>
    <dgm:cxn modelId="{D3CBAF5E-86F4-4876-B60A-5CEE52CF9406}" type="presParOf" srcId="{F3BBC1D8-3280-4873-AD77-DEF3EF088AED}" destId="{4BAB8241-0447-4D29-A7F8-A8D87A53AC7C}" srcOrd="0" destOrd="0" presId="urn:microsoft.com/office/officeart/2005/8/layout/hProcess10"/>
    <dgm:cxn modelId="{7F9AFCF1-64B1-4086-ABB4-54F8660C87F3}" type="presParOf" srcId="{F3BBC1D8-3280-4873-AD77-DEF3EF088AED}" destId="{DA3ACB58-0C3A-4571-83F2-C221CD651A1F}" srcOrd="1" destOrd="0" presId="urn:microsoft.com/office/officeart/2005/8/layout/hProcess10"/>
    <dgm:cxn modelId="{057F790F-29F7-4E47-8EF9-6DFE37187AF1}" type="presParOf" srcId="{B76DB1E7-915C-427D-A1AB-6083B7591A77}" destId="{D17F83A0-2DCF-445A-A1DD-F17D00C39CA9}" srcOrd="1" destOrd="0" presId="urn:microsoft.com/office/officeart/2005/8/layout/hProcess10"/>
    <dgm:cxn modelId="{E503DF2E-A3D0-4355-BA5D-4C483DB236CB}" type="presParOf" srcId="{D17F83A0-2DCF-445A-A1DD-F17D00C39CA9}" destId="{BF057D8F-F0BD-4106-8708-BF617FAEEAD5}" srcOrd="0" destOrd="0" presId="urn:microsoft.com/office/officeart/2005/8/layout/hProcess10"/>
    <dgm:cxn modelId="{35F9373C-980D-40F6-97DD-881B8E5BD306}" type="presParOf" srcId="{B76DB1E7-915C-427D-A1AB-6083B7591A77}" destId="{09A96723-0D5E-4E4E-990C-2648B0B61609}" srcOrd="2" destOrd="0" presId="urn:microsoft.com/office/officeart/2005/8/layout/hProcess10"/>
    <dgm:cxn modelId="{01BD9EC5-17F8-4AA3-907B-6240A04C05BF}" type="presParOf" srcId="{09A96723-0D5E-4E4E-990C-2648B0B61609}" destId="{115EE0FB-4D2E-4D10-BEA0-DA370CBB8D8D}" srcOrd="0" destOrd="0" presId="urn:microsoft.com/office/officeart/2005/8/layout/hProcess10"/>
    <dgm:cxn modelId="{9EDBC654-FB94-4BDC-9126-B8BA5737D124}" type="presParOf" srcId="{09A96723-0D5E-4E4E-990C-2648B0B61609}" destId="{949F577C-8589-40A5-9C28-9B36E2E379A6}" srcOrd="1" destOrd="0" presId="urn:microsoft.com/office/officeart/2005/8/layout/hProcess10"/>
    <dgm:cxn modelId="{FAF005AB-4AE5-48CC-BD42-3C0103DB2C40}" type="presParOf" srcId="{B76DB1E7-915C-427D-A1AB-6083B7591A77}" destId="{461A65F7-99AE-4EE4-9395-2CFBCDAD09F1}" srcOrd="3" destOrd="0" presId="urn:microsoft.com/office/officeart/2005/8/layout/hProcess10"/>
    <dgm:cxn modelId="{52C81DDD-E21F-49F0-8194-9F346AF36B5B}" type="presParOf" srcId="{461A65F7-99AE-4EE4-9395-2CFBCDAD09F1}" destId="{3A6D38F6-6BD9-45E2-959A-DEF9669F65AA}" srcOrd="0" destOrd="0" presId="urn:microsoft.com/office/officeart/2005/8/layout/hProcess10"/>
    <dgm:cxn modelId="{FE283613-DF1E-45D2-A9E5-15717FE7EA9B}" type="presParOf" srcId="{B76DB1E7-915C-427D-A1AB-6083B7591A77}" destId="{B27D95B0-7FFF-4163-A7A0-A7DA15395D19}" srcOrd="4" destOrd="0" presId="urn:microsoft.com/office/officeart/2005/8/layout/hProcess10"/>
    <dgm:cxn modelId="{572A11D1-14F2-416A-9E2B-08985327FEB6}" type="presParOf" srcId="{B27D95B0-7FFF-4163-A7A0-A7DA15395D19}" destId="{961A8C96-4A53-4F77-81F0-058D0B690423}" srcOrd="0" destOrd="0" presId="urn:microsoft.com/office/officeart/2005/8/layout/hProcess10"/>
    <dgm:cxn modelId="{260A0E03-A67B-4323-AAA3-FD284520D651}" type="presParOf" srcId="{B27D95B0-7FFF-4163-A7A0-A7DA15395D19}" destId="{B288FE37-F865-445B-876D-D2F44CA46F2E}" srcOrd="1" destOrd="0" presId="urn:microsoft.com/office/officeart/2005/8/layout/hProcess10"/>
    <dgm:cxn modelId="{CCA4482D-4F01-48A8-8208-2225404ABE7F}" type="presParOf" srcId="{B76DB1E7-915C-427D-A1AB-6083B7591A77}" destId="{FD01016D-99EE-428F-8DB7-F9056E213F1C}" srcOrd="5" destOrd="0" presId="urn:microsoft.com/office/officeart/2005/8/layout/hProcess10"/>
    <dgm:cxn modelId="{8AB809C0-BB53-414C-B570-01BEC72E38B3}" type="presParOf" srcId="{FD01016D-99EE-428F-8DB7-F9056E213F1C}" destId="{AA821CF1-6BBD-4C06-8C76-D30890A28E3B}" srcOrd="0" destOrd="0" presId="urn:microsoft.com/office/officeart/2005/8/layout/hProcess10"/>
    <dgm:cxn modelId="{EFF9B7B1-B161-47A9-9A67-50DECD1EF923}" type="presParOf" srcId="{B76DB1E7-915C-427D-A1AB-6083B7591A77}" destId="{4A32DF3D-603D-4768-ABA6-0F7CC6E433F2}" srcOrd="6" destOrd="0" presId="urn:microsoft.com/office/officeart/2005/8/layout/hProcess10"/>
    <dgm:cxn modelId="{2EEB33F7-2F5A-45EF-986D-EF1D3E429A29}" type="presParOf" srcId="{4A32DF3D-603D-4768-ABA6-0F7CC6E433F2}" destId="{FE83B8A4-F7B3-48D0-BF80-C59031ADB709}" srcOrd="0" destOrd="0" presId="urn:microsoft.com/office/officeart/2005/8/layout/hProcess10"/>
    <dgm:cxn modelId="{44FD06C3-159A-4EB8-833E-70A9977E968F}" type="presParOf" srcId="{4A32DF3D-603D-4768-ABA6-0F7CC6E433F2}" destId="{F3D8EE6A-E782-4131-8CFD-36373237F92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B8241-0447-4D29-A7F8-A8D87A53AC7C}">
      <dsp:nvSpPr>
        <dsp:cNvPr id="0" name=""/>
        <dsp:cNvSpPr/>
      </dsp:nvSpPr>
      <dsp:spPr>
        <a:xfrm>
          <a:off x="10086678" y="0"/>
          <a:ext cx="2095016" cy="1834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ACB58-0C3A-4571-83F2-C221CD651A1F}">
      <dsp:nvSpPr>
        <dsp:cNvPr id="0" name=""/>
        <dsp:cNvSpPr/>
      </dsp:nvSpPr>
      <dsp:spPr>
        <a:xfrm>
          <a:off x="9745629" y="1100571"/>
          <a:ext cx="2095016" cy="183428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solidFill>
                <a:schemeClr val="tx1"/>
              </a:solidFill>
              <a:cs typeface="B Yekan" panose="00000400000000000000" pitchFamily="2" charset="-78"/>
            </a:rPr>
            <a:t>جوشاندن آب</a:t>
          </a:r>
        </a:p>
      </dsp:txBody>
      <dsp:txXfrm>
        <a:off x="9799353" y="1154295"/>
        <a:ext cx="1987568" cy="1726837"/>
      </dsp:txXfrm>
    </dsp:sp>
    <dsp:sp modelId="{D17F83A0-2DCF-445A-A1DD-F17D00C39CA9}">
      <dsp:nvSpPr>
        <dsp:cNvPr id="0" name=""/>
        <dsp:cNvSpPr/>
      </dsp:nvSpPr>
      <dsp:spPr>
        <a:xfrm rot="10800000">
          <a:off x="9279585" y="665440"/>
          <a:ext cx="403546" cy="503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600" kern="1200">
            <a:solidFill>
              <a:schemeClr val="tx1"/>
            </a:solidFill>
            <a:cs typeface="B Yekan" panose="00000400000000000000" pitchFamily="2" charset="-78"/>
          </a:endParaRPr>
        </a:p>
      </dsp:txBody>
      <dsp:txXfrm rot="10800000">
        <a:off x="9400649" y="766121"/>
        <a:ext cx="282482" cy="302041"/>
      </dsp:txXfrm>
    </dsp:sp>
    <dsp:sp modelId="{115EE0FB-4D2E-4D10-BEA0-DA370CBB8D8D}">
      <dsp:nvSpPr>
        <dsp:cNvPr id="0" name=""/>
        <dsp:cNvSpPr/>
      </dsp:nvSpPr>
      <dsp:spPr>
        <a:xfrm>
          <a:off x="6838671" y="0"/>
          <a:ext cx="2095016" cy="1834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F577C-8589-40A5-9C28-9B36E2E379A6}">
      <dsp:nvSpPr>
        <dsp:cNvPr id="0" name=""/>
        <dsp:cNvSpPr/>
      </dsp:nvSpPr>
      <dsp:spPr>
        <a:xfrm>
          <a:off x="6497622" y="1100571"/>
          <a:ext cx="2095016" cy="183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>
              <a:cs typeface="B Yekan" panose="00000400000000000000" pitchFamily="2" charset="-78"/>
            </a:rPr>
            <a:t>دم کشیدن چای</a:t>
          </a:r>
          <a:endParaRPr lang="fa-IR" sz="1800" kern="1200" dirty="0">
            <a:cs typeface="B Yekan" panose="00000400000000000000" pitchFamily="2" charset="-78"/>
          </a:endParaRPr>
        </a:p>
      </dsp:txBody>
      <dsp:txXfrm>
        <a:off x="6551346" y="1154295"/>
        <a:ext cx="1987568" cy="1726837"/>
      </dsp:txXfrm>
    </dsp:sp>
    <dsp:sp modelId="{461A65F7-99AE-4EE4-9395-2CFBCDAD09F1}">
      <dsp:nvSpPr>
        <dsp:cNvPr id="0" name=""/>
        <dsp:cNvSpPr/>
      </dsp:nvSpPr>
      <dsp:spPr>
        <a:xfrm rot="10800000">
          <a:off x="6031578" y="665440"/>
          <a:ext cx="403546" cy="503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600" kern="1200">
            <a:solidFill>
              <a:schemeClr val="tx1"/>
            </a:solidFill>
            <a:cs typeface="B Yekan" panose="00000400000000000000" pitchFamily="2" charset="-78"/>
          </a:endParaRPr>
        </a:p>
      </dsp:txBody>
      <dsp:txXfrm rot="10800000">
        <a:off x="6152642" y="766121"/>
        <a:ext cx="282482" cy="302041"/>
      </dsp:txXfrm>
    </dsp:sp>
    <dsp:sp modelId="{961A8C96-4A53-4F77-81F0-058D0B690423}">
      <dsp:nvSpPr>
        <dsp:cNvPr id="0" name=""/>
        <dsp:cNvSpPr/>
      </dsp:nvSpPr>
      <dsp:spPr>
        <a:xfrm>
          <a:off x="3590664" y="0"/>
          <a:ext cx="2095016" cy="1834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8FE37-F865-445B-876D-D2F44CA46F2E}">
      <dsp:nvSpPr>
        <dsp:cNvPr id="0" name=""/>
        <dsp:cNvSpPr/>
      </dsp:nvSpPr>
      <dsp:spPr>
        <a:xfrm>
          <a:off x="3249615" y="1100571"/>
          <a:ext cx="2095016" cy="183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Yekan" panose="00000400000000000000" pitchFamily="2" charset="-78"/>
            </a:rPr>
            <a:t>اضافه کردن </a:t>
          </a:r>
        </a:p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Yekan" panose="00000400000000000000" pitchFamily="2" charset="-78"/>
            </a:rPr>
            <a:t>شکر یا قند</a:t>
          </a:r>
        </a:p>
      </dsp:txBody>
      <dsp:txXfrm>
        <a:off x="3303339" y="1154295"/>
        <a:ext cx="1987568" cy="1726837"/>
      </dsp:txXfrm>
    </dsp:sp>
    <dsp:sp modelId="{FD01016D-99EE-428F-8DB7-F9056E213F1C}">
      <dsp:nvSpPr>
        <dsp:cNvPr id="0" name=""/>
        <dsp:cNvSpPr/>
      </dsp:nvSpPr>
      <dsp:spPr>
        <a:xfrm rot="10800000">
          <a:off x="2783571" y="665440"/>
          <a:ext cx="403546" cy="5034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600" kern="1200">
            <a:solidFill>
              <a:schemeClr val="tx1"/>
            </a:solidFill>
            <a:cs typeface="B Yekan" panose="00000400000000000000" pitchFamily="2" charset="-78"/>
          </a:endParaRPr>
        </a:p>
      </dsp:txBody>
      <dsp:txXfrm rot="10800000">
        <a:off x="2904635" y="766121"/>
        <a:ext cx="282482" cy="302041"/>
      </dsp:txXfrm>
    </dsp:sp>
    <dsp:sp modelId="{FE83B8A4-F7B3-48D0-BF80-C59031ADB709}">
      <dsp:nvSpPr>
        <dsp:cNvPr id="0" name=""/>
        <dsp:cNvSpPr/>
      </dsp:nvSpPr>
      <dsp:spPr>
        <a:xfrm>
          <a:off x="342658" y="0"/>
          <a:ext cx="2095016" cy="1834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8EE6A-E782-4131-8CFD-36373237F923}">
      <dsp:nvSpPr>
        <dsp:cNvPr id="0" name=""/>
        <dsp:cNvSpPr/>
      </dsp:nvSpPr>
      <dsp:spPr>
        <a:xfrm>
          <a:off x="1609" y="1100571"/>
          <a:ext cx="2095016" cy="1834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>
              <a:cs typeface="B Yekan" panose="00000400000000000000" pitchFamily="2" charset="-78"/>
            </a:rPr>
            <a:t>سرو کردن</a:t>
          </a:r>
          <a:endParaRPr lang="fa-IR" sz="1800" kern="1200" dirty="0">
            <a:cs typeface="B Yekan" panose="00000400000000000000" pitchFamily="2" charset="-78"/>
          </a:endParaRPr>
        </a:p>
      </dsp:txBody>
      <dsp:txXfrm>
        <a:off x="55333" y="1154295"/>
        <a:ext cx="1987568" cy="1726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F741-F0FC-49AE-A412-DCC774AEA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FDA82-12F4-4F97-90D1-D95B8033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A96B0-7E0E-4C2A-AC3F-41481E64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484E1-FFB5-4E1B-8CBB-B3A3A120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6D006-3B70-406A-80D2-68937B45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335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CE76-87DA-4FB2-8259-E3EBD2CC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046FA-A868-4DCB-A136-68A6485B2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257EB-094D-4546-8D6B-44C31236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50600-42F2-4845-A3AA-6299A51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A8DB4-37A3-4168-B6CB-C656EFEF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800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1DD19-9AA4-4495-9B23-1F44F90B1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323A12-6197-4CB4-9FEF-53BC45E36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2277-C224-44E3-8118-24C56E57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9B41F-18BF-472F-844F-7C62983C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EBF9E-9646-4B8A-958F-927942AA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327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0725-BF0D-477E-9C91-9EE9DA05D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FA0C9-1A01-4DB0-8830-8CC3B14D4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C712-3CD0-4BD5-BE9F-9717376D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9F02E-A5B3-461A-8479-878A1060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0FECD-67E3-4D42-8DC5-23FE88F0F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136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764E-4B4C-4BD9-A57C-D1E0570A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7943-EE35-41B6-96E6-FBD4FCCC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B9829-51A1-4E70-9AAD-176BC83A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22C1A-184D-4F73-9D21-84997826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2117F-8575-4923-B8A7-BF22EE10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11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22F1-FD95-4943-872D-0809B3AA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52916-ECE5-470B-BBBC-2646B0813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7DDD-312F-4A38-B7EF-729F63BB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7D7B-E341-41A8-96DA-B84AF8D1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F5D6-783E-4A40-BBA3-C69D1EAD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0448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2FD64-C0F7-4F70-86E9-E4B882CF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F928B-F8ED-4C6E-B216-0F37A26A4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116BB-39F5-4FCC-8C6E-F796F3F92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00172-6E14-43F6-92DE-B1AA5DCC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3A663-A62F-4474-9F5C-34D3612E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DB6C7-8BCD-45A9-BA19-66AC9358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048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DA3E-1878-4B78-8830-667078F9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509D9-9C52-4037-BED5-57B7CD9C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D2938-3F2D-4528-A7B2-0BF42C74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E3E2C-B311-4736-B2D4-8296E04ED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96E51-36CB-436C-B02B-0F5D27B2A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17C9D-5881-4AC1-ABE9-9730582D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E84DE-54AC-44BA-8655-2A4FD916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0B7B8-C20F-4355-8020-8C9E6A53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129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5B99-5ECE-4C6E-A953-C125258B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4ECCB1-5D23-483E-940F-B957D2DD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9C9E1-1824-4F9D-AC09-C671FB5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F1E2-8CD9-4980-933E-D1F19633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7674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0B7905-87B7-4DAC-843F-37B126EA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A557E-E1E3-4671-AF6E-A73BD826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C7DA-FC18-4557-B990-5EF76E63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1511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1065-C067-4CE0-98B8-8D2FF4B8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E1459-8005-45B5-BEC6-A8C5C50F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5CD4-4AE2-43F3-9DEA-BA3A31274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BAB41-C4CA-41AE-A843-8416008D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0015-1C41-49BD-B8CA-D3B5E240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7DD15-0F9F-4C78-90BC-56FE464D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142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BFBE-B22E-4497-BB80-482D822B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3882A-E75B-4E54-90A0-DFE09598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8C804-1AFF-4213-A82A-BAA300A5D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94316-1844-46BC-9406-B7CA0580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E381A-974D-4090-BF7B-3723EE23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0159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C68C-F6B8-463D-8BD4-483B2053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27F27-AD59-420F-BF18-F64269564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8ECF4-1CA6-4DAE-9343-9795B0E8D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5586A-D0B6-44C6-98BF-4FD54809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EEACC-C54E-4D5B-AEF4-105D6E15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7ECBB-CDB3-42EE-AEB3-BF90B066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5955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710B-E0AE-4700-B84A-3A3CDB9D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6F5B9-B003-4FFF-A680-ED6394A91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ECFA-3C3A-4BFF-AEDD-32420CF1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2E99-6CCF-47E2-B220-59BE4708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30DF-398B-47F7-94DC-CFBF8816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6135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D513D4-0373-470B-BA45-C0CF8E291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DE5C-890D-4F86-91FA-C9CD05F42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64189-0624-42E3-8BF5-873FDB1A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EF8F6-9D0D-4E5E-AAC6-40F773F8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A478-4EE3-4537-B0C0-165CE3A3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791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8B814-84EC-47C4-8A12-B529D40E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CE84A-EC57-428A-87B0-2B8AF99C4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E3A13-5539-47F6-9B34-2BD875ED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C9C5E-AB6B-447C-9892-B5763E3B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0C90C-0364-40FC-B98D-2106B38E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071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98E-0B6E-4F6D-B9D5-5335833E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29738-2C17-449A-99D9-E6CAF9AC0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76BC7-B1E1-484A-900A-E1AC808F5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7B817-1ADC-490B-8C8B-7D0A3A4D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6AFC8-E417-4338-B883-2D61BBCA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CD93D-CE45-4E91-B8B2-021BDAA9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0181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94C8-278E-4106-847D-D2530A543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60485-8988-426F-A3AB-8CA7178B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43E36-B9E5-43EF-8CC9-89ACC70A6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8139B-B983-41D4-AE43-B95B0C3BB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2B5CB0-71A1-42D6-9EC3-1F41A8A74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6D83B-DC9D-4FFA-978B-950709D2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96DE8-63E6-4830-8A77-4DB14E61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99C74-4F2F-4EA7-B1E1-0985CB11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69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DB8D-9954-4341-9D6D-4442D85B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67B89-B883-4425-BC12-6FFB3736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D36CA-1863-45DB-806F-F9BDCCA9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86519-1C53-4492-AAFD-153000DE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12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63C31-6100-4417-93F5-F414D46A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EEA0E-BBBD-423B-837D-B9813B6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0046C-A446-486C-B29E-9D207B43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35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9D10-127F-4D7E-82C3-834E3C90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6FFCD-FAD2-4BF0-8506-B925AF7C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E7716-421D-4721-9B1F-236A2B288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52FA7-EAB8-477E-A83F-9ACF3C40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36B78-B6A4-4F42-96D7-06F544FD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B3BB9-5B81-493C-A4EB-187C52FF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4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604A8-DEA4-4E8A-A2F0-DFDF7675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ED0B5-2B42-40A9-8B73-E0219F736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A1E9F-F147-4CD7-9614-3E8037522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A6D84-99F9-4972-AFA5-5CFB71E2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996A9-8A01-4BD4-9E0E-8226D196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A2A99-3429-478C-8E99-4CCF95FA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458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7519B-BA7D-47AB-B201-7B0350BC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75065-5A22-47C8-99B9-544F7D421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ACEF-00D4-402E-A485-5A98EFBE2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A5FC-FC03-4AB3-AC0D-BA37DF96C811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BD10-821A-4434-A501-0869374EF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1AF5-7070-4585-ACA0-F75939EA0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C0812-2779-442C-A314-F5016F63FD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01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C7724-3EF9-4221-83AA-9CCF8064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93BD0-8347-4014-B544-E7A8B1451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A86C4-A5C4-4BD8-887F-10F688431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41C6-EB11-41CF-9856-B08B5899B2F2}" type="datetimeFigureOut">
              <a:rPr lang="fa-IR" smtClean="0"/>
              <a:t>15/02/1446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37AA9-84E8-4ABC-BAD4-F212AF443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F54E-DA29-4DC2-8210-2D6D3B1A2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923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etabaran.com/" TargetMode="External"/><Relationship Id="rId5" Type="http://schemas.openxmlformats.org/officeDocument/2006/relationships/hyperlink" Target="https://metabaran.com/powerpoint-template" TargetMode="External"/><Relationship Id="rId4" Type="http://schemas.openxmlformats.org/officeDocument/2006/relationships/hyperlink" Target="https://metabaran.com/online-ord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3FE004-C2E1-4C79-BFE0-AFA59D9B03F1}"/>
              </a:ext>
            </a:extLst>
          </p:cNvPr>
          <p:cNvSpPr/>
          <p:nvPr/>
        </p:nvSpPr>
        <p:spPr>
          <a:xfrm>
            <a:off x="0" y="4365104"/>
            <a:ext cx="12192000" cy="249289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D3A3EFA-8372-4EF3-B0E3-06C961265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881371"/>
              </p:ext>
            </p:extLst>
          </p:nvPr>
        </p:nvGraphicFramePr>
        <p:xfrm>
          <a:off x="36864" y="3851568"/>
          <a:ext cx="12183304" cy="2934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6A4EAE-1B77-4D02-9130-567623DBA47C}"/>
              </a:ext>
            </a:extLst>
          </p:cNvPr>
          <p:cNvSpPr/>
          <p:nvPr/>
        </p:nvSpPr>
        <p:spPr>
          <a:xfrm>
            <a:off x="6312024" y="188640"/>
            <a:ext cx="5735960" cy="1052736"/>
          </a:xfrm>
          <a:prstGeom prst="roundRect">
            <a:avLst>
              <a:gd name="adj" fmla="val 6533"/>
            </a:avLst>
          </a:prstGeom>
          <a:solidFill>
            <a:srgbClr val="BD2A29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E9016-70CC-441A-A8FB-C9235B3420EC}"/>
              </a:ext>
            </a:extLst>
          </p:cNvPr>
          <p:cNvSpPr txBox="1"/>
          <p:nvPr/>
        </p:nvSpPr>
        <p:spPr>
          <a:xfrm>
            <a:off x="6312024" y="361065"/>
            <a:ext cx="57359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Vazir" panose="020B0603030804020204" pitchFamily="34" charset="-78"/>
              </a:rPr>
              <a:t>مراحل تهیه یک فنجان چای</a:t>
            </a:r>
            <a:endParaRPr lang="fa-I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AB8241-0447-4D29-A7F8-A8D87A53A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BAB8241-0447-4D29-A7F8-A8D87A53A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3ACB58-0C3A-4571-83F2-C221CD651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A3ACB58-0C3A-4571-83F2-C221CD651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7F83A0-2DCF-445A-A1DD-F17D00C39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D17F83A0-2DCF-445A-A1DD-F17D00C39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5EE0FB-4D2E-4D10-BEA0-DA370CBB8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115EE0FB-4D2E-4D10-BEA0-DA370CBB8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9F577C-8589-40A5-9C28-9B36E2E37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949F577C-8589-40A5-9C28-9B36E2E37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1A65F7-99AE-4EE4-9395-2CFBCDAD0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461A65F7-99AE-4EE4-9395-2CFBCDAD0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1A8C96-4A53-4F77-81F0-058D0B690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961A8C96-4A53-4F77-81F0-058D0B690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88FE37-F865-445B-876D-D2F44CA46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288FE37-F865-445B-876D-D2F44CA46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01016D-99EE-428F-8DB7-F9056E213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FD01016D-99EE-428F-8DB7-F9056E213F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83B8A4-F7B3-48D0-BF80-C59031AD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FE83B8A4-F7B3-48D0-BF80-C59031AD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D8EE6A-E782-4131-8CFD-36373237F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F3D8EE6A-E782-4131-8CFD-36373237F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F9D1143-85FB-4D9C-B6FE-44C08AAED66C}"/>
              </a:ext>
            </a:extLst>
          </p:cNvPr>
          <p:cNvGrpSpPr/>
          <p:nvPr/>
        </p:nvGrpSpPr>
        <p:grpSpPr>
          <a:xfrm>
            <a:off x="202813" y="2301915"/>
            <a:ext cx="6204148" cy="3722490"/>
            <a:chOff x="2993926" y="1235115"/>
            <a:chExt cx="6204148" cy="37224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5CC6BF-67DF-4026-A054-4BF96FC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26" y="1235115"/>
              <a:ext cx="6204148" cy="372249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1CD7FA6-92DF-43E7-BA93-0D591A27C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" r="6715"/>
            <a:stretch/>
          </p:blipFill>
          <p:spPr>
            <a:xfrm>
              <a:off x="3891064" y="1605280"/>
              <a:ext cx="4415590" cy="2723529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80B711B-D73F-499E-A339-95398C955A91}"/>
              </a:ext>
            </a:extLst>
          </p:cNvPr>
          <p:cNvSpPr txBox="1"/>
          <p:nvPr/>
        </p:nvSpPr>
        <p:spPr>
          <a:xfrm>
            <a:off x="5897882" y="66358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با متاباران، ارائه‌هایتان را متحول کنید!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8" name="Rectangle: Rounded Corners 37">
            <a:hlinkClick r:id="rId4"/>
            <a:extLst>
              <a:ext uri="{FF2B5EF4-FFF2-40B4-BE49-F238E27FC236}">
                <a16:creationId xmlns:a16="http://schemas.microsoft.com/office/drawing/2014/main" id="{E5942754-9D31-4039-8F10-0BC91636BB7A}"/>
              </a:ext>
            </a:extLst>
          </p:cNvPr>
          <p:cNvSpPr/>
          <p:nvPr/>
        </p:nvSpPr>
        <p:spPr>
          <a:xfrm>
            <a:off x="6861968" y="4414329"/>
            <a:ext cx="4167829" cy="1123678"/>
          </a:xfrm>
          <a:prstGeom prst="roundRect">
            <a:avLst/>
          </a:prstGeom>
          <a:noFill/>
          <a:ln w="38100">
            <a:solidFill>
              <a:srgbClr val="FFD4BB"/>
            </a:solidFill>
          </a:ln>
          <a:effectLst>
            <a:outerShdw blurRad="444500" sx="102000" sy="102000" algn="ctr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 Mitra" panose="00000400000000000000" pitchFamily="2" charset="-78"/>
              </a:rPr>
              <a:t>طراحی پاورپوینت سفارشی</a:t>
            </a:r>
          </a:p>
        </p:txBody>
      </p:sp>
      <p:sp>
        <p:nvSpPr>
          <p:cNvPr id="37" name="Rectangle: Rounded Corners 36">
            <a:hlinkClick r:id="rId5"/>
            <a:extLst>
              <a:ext uri="{FF2B5EF4-FFF2-40B4-BE49-F238E27FC236}">
                <a16:creationId xmlns:a16="http://schemas.microsoft.com/office/drawing/2014/main" id="{9EF7C8F8-9CA2-462A-A4B1-AD23C780D639}"/>
              </a:ext>
            </a:extLst>
          </p:cNvPr>
          <p:cNvSpPr/>
          <p:nvPr/>
        </p:nvSpPr>
        <p:spPr>
          <a:xfrm>
            <a:off x="6861970" y="2672080"/>
            <a:ext cx="4167824" cy="1123678"/>
          </a:xfrm>
          <a:prstGeom prst="roundRect">
            <a:avLst/>
          </a:prstGeom>
          <a:noFill/>
          <a:ln w="38100">
            <a:solidFill>
              <a:srgbClr val="FFD4BB"/>
            </a:solidFill>
          </a:ln>
          <a:effectLst>
            <a:outerShdw blurRad="444500" sx="102000" sy="102000" algn="ctr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قالب‌های پاورپوینت آماده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6"/>
            <a:extLst>
              <a:ext uri="{FF2B5EF4-FFF2-40B4-BE49-F238E27FC236}">
                <a16:creationId xmlns:a16="http://schemas.microsoft.com/office/drawing/2014/main" id="{AA1AF575-0E02-431F-AFDB-D41340970E05}"/>
              </a:ext>
            </a:extLst>
          </p:cNvPr>
          <p:cNvSpPr txBox="1"/>
          <p:nvPr/>
        </p:nvSpPr>
        <p:spPr>
          <a:xfrm>
            <a:off x="6861964" y="5981626"/>
            <a:ext cx="4167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aran.com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BA642E-F584-4E01-A87A-70F5C5FECE6B}"/>
              </a:ext>
            </a:extLst>
          </p:cNvPr>
          <p:cNvGrpSpPr/>
          <p:nvPr/>
        </p:nvGrpSpPr>
        <p:grpSpPr>
          <a:xfrm>
            <a:off x="1919536" y="374331"/>
            <a:ext cx="2397944" cy="1927584"/>
            <a:chOff x="2813242" y="722378"/>
            <a:chExt cx="6529645" cy="524884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DAEE32EA-5954-4343-B766-CD7ECBD2BC73}"/>
                </a:ext>
              </a:extLst>
            </p:cNvPr>
            <p:cNvGrpSpPr/>
            <p:nvPr/>
          </p:nvGrpSpPr>
          <p:grpSpPr>
            <a:xfrm>
              <a:off x="2813242" y="722378"/>
              <a:ext cx="3246887" cy="5248846"/>
              <a:chOff x="2847966" y="1011745"/>
              <a:chExt cx="3246887" cy="52488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15BEFB4-C454-4BD2-BD15-E135DACFF63A}"/>
                  </a:ext>
                </a:extLst>
              </p:cNvPr>
              <p:cNvSpPr/>
              <p:nvPr/>
            </p:nvSpPr>
            <p:spPr>
              <a:xfrm>
                <a:off x="4356170" y="1011745"/>
                <a:ext cx="1738683" cy="3891024"/>
              </a:xfrm>
              <a:custGeom>
                <a:avLst/>
                <a:gdLst>
                  <a:gd name="connsiteX0" fmla="*/ 190112 w 1738683"/>
                  <a:gd name="connsiteY0" fmla="*/ 3801808 h 3891024"/>
                  <a:gd name="connsiteX1" fmla="*/ 232022 w 1738683"/>
                  <a:gd name="connsiteY1" fmla="*/ 3800094 h 3891024"/>
                  <a:gd name="connsiteX2" fmla="*/ 432332 w 1738683"/>
                  <a:gd name="connsiteY2" fmla="*/ 3747992 h 3891024"/>
                  <a:gd name="connsiteX3" fmla="*/ 441572 w 1738683"/>
                  <a:gd name="connsiteY3" fmla="*/ 3743420 h 3891024"/>
                  <a:gd name="connsiteX4" fmla="*/ 443001 w 1738683"/>
                  <a:gd name="connsiteY4" fmla="*/ 3742754 h 3891024"/>
                  <a:gd name="connsiteX5" fmla="*/ 896390 w 1738683"/>
                  <a:gd name="connsiteY5" fmla="*/ 2910745 h 3891024"/>
                  <a:gd name="connsiteX6" fmla="*/ 415949 w 1738683"/>
                  <a:gd name="connsiteY6" fmla="*/ 2066544 h 3891024"/>
                  <a:gd name="connsiteX7" fmla="*/ 403281 w 1738683"/>
                  <a:gd name="connsiteY7" fmla="*/ 2040922 h 3891024"/>
                  <a:gd name="connsiteX8" fmla="*/ 402805 w 1738683"/>
                  <a:gd name="connsiteY8" fmla="*/ 2039969 h 3891024"/>
                  <a:gd name="connsiteX9" fmla="*/ 317080 w 1738683"/>
                  <a:gd name="connsiteY9" fmla="*/ 1866900 h 3891024"/>
                  <a:gd name="connsiteX10" fmla="*/ 10185 w 1738683"/>
                  <a:gd name="connsiteY10" fmla="*/ 778193 h 3891024"/>
                  <a:gd name="connsiteX11" fmla="*/ 397566 w 1738683"/>
                  <a:gd name="connsiteY11" fmla="*/ 298704 h 3891024"/>
                  <a:gd name="connsiteX12" fmla="*/ 776376 w 1738683"/>
                  <a:gd name="connsiteY12" fmla="*/ 286 h 3891024"/>
                  <a:gd name="connsiteX13" fmla="*/ 776947 w 1738683"/>
                  <a:gd name="connsiteY13" fmla="*/ 0 h 3891024"/>
                  <a:gd name="connsiteX14" fmla="*/ 1398549 w 1738683"/>
                  <a:gd name="connsiteY14" fmla="*/ 1256062 h 3891024"/>
                  <a:gd name="connsiteX15" fmla="*/ 1513515 w 1738683"/>
                  <a:gd name="connsiteY15" fmla="*/ 1488377 h 3891024"/>
                  <a:gd name="connsiteX16" fmla="*/ 1599526 w 1738683"/>
                  <a:gd name="connsiteY16" fmla="*/ 1662589 h 3891024"/>
                  <a:gd name="connsiteX17" fmla="*/ 1581238 w 1738683"/>
                  <a:gd name="connsiteY17" fmla="*/ 3115151 h 3891024"/>
                  <a:gd name="connsiteX18" fmla="*/ 1157947 w 1738683"/>
                  <a:gd name="connsiteY18" fmla="*/ 3665696 h 3891024"/>
                  <a:gd name="connsiteX19" fmla="*/ 102577 w 1738683"/>
                  <a:gd name="connsiteY19" fmla="*/ 3794665 h 3891024"/>
                  <a:gd name="connsiteX20" fmla="*/ 190112 w 1738683"/>
                  <a:gd name="connsiteY20" fmla="*/ 3801808 h 38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38683" h="3891024">
                    <a:moveTo>
                      <a:pt x="190112" y="3801808"/>
                    </a:moveTo>
                    <a:cubicBezTo>
                      <a:pt x="204209" y="3801808"/>
                      <a:pt x="218115" y="3801142"/>
                      <a:pt x="232022" y="3800094"/>
                    </a:cubicBezTo>
                    <a:cubicBezTo>
                      <a:pt x="299554" y="3797808"/>
                      <a:pt x="367277" y="3780663"/>
                      <a:pt x="432332" y="3747992"/>
                    </a:cubicBezTo>
                    <a:cubicBezTo>
                      <a:pt x="435476" y="3746564"/>
                      <a:pt x="438524" y="3744945"/>
                      <a:pt x="441572" y="3743420"/>
                    </a:cubicBezTo>
                    <a:cubicBezTo>
                      <a:pt x="442048" y="3743135"/>
                      <a:pt x="442524" y="3742944"/>
                      <a:pt x="443001" y="3742754"/>
                    </a:cubicBezTo>
                    <a:cubicBezTo>
                      <a:pt x="708177" y="3614452"/>
                      <a:pt x="896390" y="3290411"/>
                      <a:pt x="896390" y="2910745"/>
                    </a:cubicBezTo>
                    <a:cubicBezTo>
                      <a:pt x="896390" y="2518315"/>
                      <a:pt x="695223" y="2185416"/>
                      <a:pt x="415949" y="2066544"/>
                    </a:cubicBezTo>
                    <a:lnTo>
                      <a:pt x="403281" y="2040922"/>
                    </a:lnTo>
                    <a:cubicBezTo>
                      <a:pt x="403281" y="2040922"/>
                      <a:pt x="402900" y="2040255"/>
                      <a:pt x="402805" y="2039969"/>
                    </a:cubicBezTo>
                    <a:lnTo>
                      <a:pt x="317080" y="1866900"/>
                    </a:lnTo>
                    <a:cubicBezTo>
                      <a:pt x="155822" y="1528572"/>
                      <a:pt x="-48109" y="1027176"/>
                      <a:pt x="10185" y="778193"/>
                    </a:cubicBezTo>
                    <a:cubicBezTo>
                      <a:pt x="42855" y="638365"/>
                      <a:pt x="221163" y="453200"/>
                      <a:pt x="397566" y="298704"/>
                    </a:cubicBezTo>
                    <a:lnTo>
                      <a:pt x="776376" y="286"/>
                    </a:lnTo>
                    <a:cubicBezTo>
                      <a:pt x="776757" y="191"/>
                      <a:pt x="776947" y="0"/>
                      <a:pt x="776947" y="0"/>
                    </a:cubicBezTo>
                    <a:lnTo>
                      <a:pt x="1398549" y="1256062"/>
                    </a:lnTo>
                    <a:lnTo>
                      <a:pt x="1513515" y="1488377"/>
                    </a:lnTo>
                    <a:lnTo>
                      <a:pt x="1599526" y="1662589"/>
                    </a:lnTo>
                    <a:cubicBezTo>
                      <a:pt x="1796884" y="2129314"/>
                      <a:pt x="1778501" y="2676906"/>
                      <a:pt x="1581238" y="3115151"/>
                    </a:cubicBezTo>
                    <a:cubicBezTo>
                      <a:pt x="1483226" y="3333655"/>
                      <a:pt x="1340446" y="3525012"/>
                      <a:pt x="1157947" y="3665696"/>
                    </a:cubicBezTo>
                    <a:cubicBezTo>
                      <a:pt x="826763" y="3920871"/>
                      <a:pt x="437762" y="3952685"/>
                      <a:pt x="102577" y="3794665"/>
                    </a:cubicBezTo>
                    <a:cubicBezTo>
                      <a:pt x="131152" y="3799141"/>
                      <a:pt x="160394" y="3801808"/>
                      <a:pt x="190112" y="38018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  <a:effectLst>
                <a:innerShdw blurRad="317500" dist="50800" dir="13500000">
                  <a:srgbClr val="00B0F0"/>
                </a:innerShdw>
              </a:effectLst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 useBgFill="1"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DF08281-1ACE-4EC5-B2ED-BE97B9181D17}"/>
                  </a:ext>
                </a:extLst>
              </p:cNvPr>
              <p:cNvSpPr/>
              <p:nvPr/>
            </p:nvSpPr>
            <p:spPr>
              <a:xfrm>
                <a:off x="2847966" y="1333404"/>
                <a:ext cx="1929677" cy="4927187"/>
              </a:xfrm>
              <a:custGeom>
                <a:avLst/>
                <a:gdLst>
                  <a:gd name="connsiteX0" fmla="*/ 1929678 w 1929677"/>
                  <a:gd name="connsiteY0" fmla="*/ 1740884 h 4927187"/>
                  <a:gd name="connsiteX1" fmla="*/ 1929678 w 1929677"/>
                  <a:gd name="connsiteY1" fmla="*/ 1740694 h 4927187"/>
                  <a:gd name="connsiteX2" fmla="*/ 1840810 w 1929677"/>
                  <a:gd name="connsiteY2" fmla="*/ 1570101 h 4927187"/>
                  <a:gd name="connsiteX3" fmla="*/ 1514388 w 1929677"/>
                  <a:gd name="connsiteY3" fmla="*/ 490442 h 4927187"/>
                  <a:gd name="connsiteX4" fmla="*/ 1893007 w 1929677"/>
                  <a:gd name="connsiteY4" fmla="*/ 0 h 4927187"/>
                  <a:gd name="connsiteX5" fmla="*/ 1285598 w 1929677"/>
                  <a:gd name="connsiteY5" fmla="*/ 502634 h 4927187"/>
                  <a:gd name="connsiteX6" fmla="*/ 795060 w 1929677"/>
                  <a:gd name="connsiteY6" fmla="*/ 908685 h 4927187"/>
                  <a:gd name="connsiteX7" fmla="*/ 359291 w 1929677"/>
                  <a:gd name="connsiteY7" fmla="*/ 1420654 h 4927187"/>
                  <a:gd name="connsiteX8" fmla="*/ 50586 w 1929677"/>
                  <a:gd name="connsiteY8" fmla="*/ 3295936 h 4927187"/>
                  <a:gd name="connsiteX9" fmla="*/ 288901 w 1929677"/>
                  <a:gd name="connsiteY9" fmla="*/ 3984403 h 4927187"/>
                  <a:gd name="connsiteX10" fmla="*/ 694571 w 1929677"/>
                  <a:gd name="connsiteY10" fmla="*/ 4533900 h 4927187"/>
                  <a:gd name="connsiteX11" fmla="*/ 1355130 w 1929677"/>
                  <a:gd name="connsiteY11" fmla="*/ 4927188 h 4927187"/>
                  <a:gd name="connsiteX12" fmla="*/ 746102 w 1929677"/>
                  <a:gd name="connsiteY12" fmla="*/ 4491419 h 4927187"/>
                  <a:gd name="connsiteX13" fmla="*/ 583224 w 1929677"/>
                  <a:gd name="connsiteY13" fmla="*/ 4237292 h 4927187"/>
                  <a:gd name="connsiteX14" fmla="*/ 398248 w 1929677"/>
                  <a:gd name="connsiteY14" fmla="*/ 3008186 h 4927187"/>
                  <a:gd name="connsiteX15" fmla="*/ 754102 w 1929677"/>
                  <a:gd name="connsiteY15" fmla="*/ 2180082 h 4927187"/>
                  <a:gd name="connsiteX16" fmla="*/ 864783 w 1929677"/>
                  <a:gd name="connsiteY16" fmla="*/ 2057210 h 4927187"/>
                  <a:gd name="connsiteX17" fmla="*/ 955747 w 1929677"/>
                  <a:gd name="connsiteY17" fmla="*/ 1974628 h 4927187"/>
                  <a:gd name="connsiteX18" fmla="*/ 1152152 w 1929677"/>
                  <a:gd name="connsiteY18" fmla="*/ 1840897 h 4927187"/>
                  <a:gd name="connsiteX19" fmla="*/ 1929202 w 1929677"/>
                  <a:gd name="connsiteY19" fmla="*/ 1741170 h 4927187"/>
                  <a:gd name="connsiteX20" fmla="*/ 1929678 w 1929677"/>
                  <a:gd name="connsiteY20" fmla="*/ 1740884 h 492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9677" h="4927187">
                    <a:moveTo>
                      <a:pt x="1929678" y="1740884"/>
                    </a:moveTo>
                    <a:lnTo>
                      <a:pt x="1929678" y="1740694"/>
                    </a:lnTo>
                    <a:cubicBezTo>
                      <a:pt x="1903103" y="1691640"/>
                      <a:pt x="1872909" y="1633919"/>
                      <a:pt x="1840810" y="1570101"/>
                    </a:cubicBezTo>
                    <a:cubicBezTo>
                      <a:pt x="1673551" y="1236440"/>
                      <a:pt x="1460667" y="741045"/>
                      <a:pt x="1514388" y="490442"/>
                    </a:cubicBezTo>
                    <a:cubicBezTo>
                      <a:pt x="1544487" y="349758"/>
                      <a:pt x="1719461" y="159544"/>
                      <a:pt x="1893007" y="0"/>
                    </a:cubicBezTo>
                    <a:lnTo>
                      <a:pt x="1285598" y="502634"/>
                    </a:lnTo>
                    <a:lnTo>
                      <a:pt x="795060" y="908685"/>
                    </a:lnTo>
                    <a:cubicBezTo>
                      <a:pt x="623039" y="1051274"/>
                      <a:pt x="477115" y="1225296"/>
                      <a:pt x="359291" y="1420654"/>
                    </a:cubicBezTo>
                    <a:cubicBezTo>
                      <a:pt x="38203" y="1953387"/>
                      <a:pt x="-76097" y="2645855"/>
                      <a:pt x="50586" y="3295936"/>
                    </a:cubicBezTo>
                    <a:cubicBezTo>
                      <a:pt x="97068" y="3534537"/>
                      <a:pt x="175935" y="3767328"/>
                      <a:pt x="288901" y="3984403"/>
                    </a:cubicBezTo>
                    <a:cubicBezTo>
                      <a:pt x="401582" y="4201383"/>
                      <a:pt x="539504" y="4385596"/>
                      <a:pt x="694571" y="4533900"/>
                    </a:cubicBezTo>
                    <a:cubicBezTo>
                      <a:pt x="892501" y="4724115"/>
                      <a:pt x="1118148" y="4856607"/>
                      <a:pt x="1355130" y="4927188"/>
                    </a:cubicBezTo>
                    <a:cubicBezTo>
                      <a:pt x="1128530" y="4856512"/>
                      <a:pt x="916504" y="4708684"/>
                      <a:pt x="746102" y="4491419"/>
                    </a:cubicBezTo>
                    <a:cubicBezTo>
                      <a:pt x="686094" y="4415219"/>
                      <a:pt x="631706" y="4330256"/>
                      <a:pt x="583224" y="4237292"/>
                    </a:cubicBezTo>
                    <a:cubicBezTo>
                      <a:pt x="386914" y="3859721"/>
                      <a:pt x="330621" y="3417665"/>
                      <a:pt x="398248" y="3008186"/>
                    </a:cubicBezTo>
                    <a:cubicBezTo>
                      <a:pt x="448826" y="2699861"/>
                      <a:pt x="569889" y="2410016"/>
                      <a:pt x="754102" y="2180082"/>
                    </a:cubicBezTo>
                    <a:cubicBezTo>
                      <a:pt x="788678" y="2136934"/>
                      <a:pt x="825540" y="2095881"/>
                      <a:pt x="864783" y="2057210"/>
                    </a:cubicBezTo>
                    <a:cubicBezTo>
                      <a:pt x="893834" y="2028254"/>
                      <a:pt x="924124" y="2000821"/>
                      <a:pt x="955747" y="1974628"/>
                    </a:cubicBezTo>
                    <a:cubicBezTo>
                      <a:pt x="1019088" y="1922145"/>
                      <a:pt x="1084906" y="1877473"/>
                      <a:pt x="1152152" y="1840897"/>
                    </a:cubicBezTo>
                    <a:cubicBezTo>
                      <a:pt x="1402088" y="1704023"/>
                      <a:pt x="1673741" y="1673924"/>
                      <a:pt x="1929202" y="1741170"/>
                    </a:cubicBezTo>
                    <a:lnTo>
                      <a:pt x="1929678" y="1740884"/>
                    </a:lnTo>
                    <a:close/>
                  </a:path>
                </a:pathLst>
              </a:custGeom>
              <a:ln w="6350" cap="flat">
                <a:solidFill>
                  <a:schemeClr val="bg1"/>
                </a:solidFill>
                <a:prstDash val="solid"/>
                <a:miter/>
              </a:ln>
              <a:effectLst>
                <a:innerShdw dist="50800" dir="13500000">
                  <a:schemeClr val="bg1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EA89B98F-DDDB-49FB-B113-BC8BE5D3E536}"/>
                </a:ext>
              </a:extLst>
            </p:cNvPr>
            <p:cNvGrpSpPr/>
            <p:nvPr/>
          </p:nvGrpSpPr>
          <p:grpSpPr>
            <a:xfrm flipH="1">
              <a:off x="6096000" y="722378"/>
              <a:ext cx="3246887" cy="5248846"/>
              <a:chOff x="2847966" y="1011745"/>
              <a:chExt cx="3246887" cy="524884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304258F-6EA2-4AD5-BFC1-DBCFB1FE748C}"/>
                  </a:ext>
                </a:extLst>
              </p:cNvPr>
              <p:cNvSpPr/>
              <p:nvPr/>
            </p:nvSpPr>
            <p:spPr>
              <a:xfrm>
                <a:off x="4356170" y="1011745"/>
                <a:ext cx="1738683" cy="3891024"/>
              </a:xfrm>
              <a:custGeom>
                <a:avLst/>
                <a:gdLst>
                  <a:gd name="connsiteX0" fmla="*/ 190112 w 1738683"/>
                  <a:gd name="connsiteY0" fmla="*/ 3801808 h 3891024"/>
                  <a:gd name="connsiteX1" fmla="*/ 232022 w 1738683"/>
                  <a:gd name="connsiteY1" fmla="*/ 3800094 h 3891024"/>
                  <a:gd name="connsiteX2" fmla="*/ 432332 w 1738683"/>
                  <a:gd name="connsiteY2" fmla="*/ 3747992 h 3891024"/>
                  <a:gd name="connsiteX3" fmla="*/ 441572 w 1738683"/>
                  <a:gd name="connsiteY3" fmla="*/ 3743420 h 3891024"/>
                  <a:gd name="connsiteX4" fmla="*/ 443001 w 1738683"/>
                  <a:gd name="connsiteY4" fmla="*/ 3742754 h 3891024"/>
                  <a:gd name="connsiteX5" fmla="*/ 896390 w 1738683"/>
                  <a:gd name="connsiteY5" fmla="*/ 2910745 h 3891024"/>
                  <a:gd name="connsiteX6" fmla="*/ 415949 w 1738683"/>
                  <a:gd name="connsiteY6" fmla="*/ 2066544 h 3891024"/>
                  <a:gd name="connsiteX7" fmla="*/ 403281 w 1738683"/>
                  <a:gd name="connsiteY7" fmla="*/ 2040922 h 3891024"/>
                  <a:gd name="connsiteX8" fmla="*/ 402805 w 1738683"/>
                  <a:gd name="connsiteY8" fmla="*/ 2039969 h 3891024"/>
                  <a:gd name="connsiteX9" fmla="*/ 317080 w 1738683"/>
                  <a:gd name="connsiteY9" fmla="*/ 1866900 h 3891024"/>
                  <a:gd name="connsiteX10" fmla="*/ 10185 w 1738683"/>
                  <a:gd name="connsiteY10" fmla="*/ 778193 h 3891024"/>
                  <a:gd name="connsiteX11" fmla="*/ 397566 w 1738683"/>
                  <a:gd name="connsiteY11" fmla="*/ 298704 h 3891024"/>
                  <a:gd name="connsiteX12" fmla="*/ 776376 w 1738683"/>
                  <a:gd name="connsiteY12" fmla="*/ 286 h 3891024"/>
                  <a:gd name="connsiteX13" fmla="*/ 776947 w 1738683"/>
                  <a:gd name="connsiteY13" fmla="*/ 0 h 3891024"/>
                  <a:gd name="connsiteX14" fmla="*/ 1398549 w 1738683"/>
                  <a:gd name="connsiteY14" fmla="*/ 1256062 h 3891024"/>
                  <a:gd name="connsiteX15" fmla="*/ 1513515 w 1738683"/>
                  <a:gd name="connsiteY15" fmla="*/ 1488377 h 3891024"/>
                  <a:gd name="connsiteX16" fmla="*/ 1599526 w 1738683"/>
                  <a:gd name="connsiteY16" fmla="*/ 1662589 h 3891024"/>
                  <a:gd name="connsiteX17" fmla="*/ 1581238 w 1738683"/>
                  <a:gd name="connsiteY17" fmla="*/ 3115151 h 3891024"/>
                  <a:gd name="connsiteX18" fmla="*/ 1157947 w 1738683"/>
                  <a:gd name="connsiteY18" fmla="*/ 3665696 h 3891024"/>
                  <a:gd name="connsiteX19" fmla="*/ 102577 w 1738683"/>
                  <a:gd name="connsiteY19" fmla="*/ 3794665 h 3891024"/>
                  <a:gd name="connsiteX20" fmla="*/ 190112 w 1738683"/>
                  <a:gd name="connsiteY20" fmla="*/ 3801808 h 38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38683" h="3891024">
                    <a:moveTo>
                      <a:pt x="190112" y="3801808"/>
                    </a:moveTo>
                    <a:cubicBezTo>
                      <a:pt x="204209" y="3801808"/>
                      <a:pt x="218115" y="3801142"/>
                      <a:pt x="232022" y="3800094"/>
                    </a:cubicBezTo>
                    <a:cubicBezTo>
                      <a:pt x="299554" y="3797808"/>
                      <a:pt x="367277" y="3780663"/>
                      <a:pt x="432332" y="3747992"/>
                    </a:cubicBezTo>
                    <a:cubicBezTo>
                      <a:pt x="435476" y="3746564"/>
                      <a:pt x="438524" y="3744945"/>
                      <a:pt x="441572" y="3743420"/>
                    </a:cubicBezTo>
                    <a:cubicBezTo>
                      <a:pt x="442048" y="3743135"/>
                      <a:pt x="442524" y="3742944"/>
                      <a:pt x="443001" y="3742754"/>
                    </a:cubicBezTo>
                    <a:cubicBezTo>
                      <a:pt x="708177" y="3614452"/>
                      <a:pt x="896390" y="3290411"/>
                      <a:pt x="896390" y="2910745"/>
                    </a:cubicBezTo>
                    <a:cubicBezTo>
                      <a:pt x="896390" y="2518315"/>
                      <a:pt x="695223" y="2185416"/>
                      <a:pt x="415949" y="2066544"/>
                    </a:cubicBezTo>
                    <a:lnTo>
                      <a:pt x="403281" y="2040922"/>
                    </a:lnTo>
                    <a:cubicBezTo>
                      <a:pt x="403281" y="2040922"/>
                      <a:pt x="402900" y="2040255"/>
                      <a:pt x="402805" y="2039969"/>
                    </a:cubicBezTo>
                    <a:lnTo>
                      <a:pt x="317080" y="1866900"/>
                    </a:lnTo>
                    <a:cubicBezTo>
                      <a:pt x="155822" y="1528572"/>
                      <a:pt x="-48109" y="1027176"/>
                      <a:pt x="10185" y="778193"/>
                    </a:cubicBezTo>
                    <a:cubicBezTo>
                      <a:pt x="42855" y="638365"/>
                      <a:pt x="221163" y="453200"/>
                      <a:pt x="397566" y="298704"/>
                    </a:cubicBezTo>
                    <a:lnTo>
                      <a:pt x="776376" y="286"/>
                    </a:lnTo>
                    <a:cubicBezTo>
                      <a:pt x="776757" y="191"/>
                      <a:pt x="776947" y="0"/>
                      <a:pt x="776947" y="0"/>
                    </a:cubicBezTo>
                    <a:lnTo>
                      <a:pt x="1398549" y="1256062"/>
                    </a:lnTo>
                    <a:lnTo>
                      <a:pt x="1513515" y="1488377"/>
                    </a:lnTo>
                    <a:lnTo>
                      <a:pt x="1599526" y="1662589"/>
                    </a:lnTo>
                    <a:cubicBezTo>
                      <a:pt x="1796884" y="2129314"/>
                      <a:pt x="1778501" y="2676906"/>
                      <a:pt x="1581238" y="3115151"/>
                    </a:cubicBezTo>
                    <a:cubicBezTo>
                      <a:pt x="1483226" y="3333655"/>
                      <a:pt x="1340446" y="3525012"/>
                      <a:pt x="1157947" y="3665696"/>
                    </a:cubicBezTo>
                    <a:cubicBezTo>
                      <a:pt x="826763" y="3920871"/>
                      <a:pt x="437762" y="3952685"/>
                      <a:pt x="102577" y="3794665"/>
                    </a:cubicBezTo>
                    <a:cubicBezTo>
                      <a:pt x="131152" y="3799141"/>
                      <a:pt x="160394" y="3801808"/>
                      <a:pt x="190112" y="38018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  <a:effectLst>
                <a:innerShdw blurRad="317500" dist="50800" dir="13500000">
                  <a:srgbClr val="00B0F0"/>
                </a:innerShdw>
              </a:effectLst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 useBgFill="1"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84FA313-96EC-4DC0-BC0F-CEBE18857DF5}"/>
                  </a:ext>
                </a:extLst>
              </p:cNvPr>
              <p:cNvSpPr/>
              <p:nvPr/>
            </p:nvSpPr>
            <p:spPr>
              <a:xfrm>
                <a:off x="2847966" y="1333404"/>
                <a:ext cx="1929677" cy="4927187"/>
              </a:xfrm>
              <a:custGeom>
                <a:avLst/>
                <a:gdLst>
                  <a:gd name="connsiteX0" fmla="*/ 1929678 w 1929677"/>
                  <a:gd name="connsiteY0" fmla="*/ 1740884 h 4927187"/>
                  <a:gd name="connsiteX1" fmla="*/ 1929678 w 1929677"/>
                  <a:gd name="connsiteY1" fmla="*/ 1740694 h 4927187"/>
                  <a:gd name="connsiteX2" fmla="*/ 1840810 w 1929677"/>
                  <a:gd name="connsiteY2" fmla="*/ 1570101 h 4927187"/>
                  <a:gd name="connsiteX3" fmla="*/ 1514388 w 1929677"/>
                  <a:gd name="connsiteY3" fmla="*/ 490442 h 4927187"/>
                  <a:gd name="connsiteX4" fmla="*/ 1893007 w 1929677"/>
                  <a:gd name="connsiteY4" fmla="*/ 0 h 4927187"/>
                  <a:gd name="connsiteX5" fmla="*/ 1285598 w 1929677"/>
                  <a:gd name="connsiteY5" fmla="*/ 502634 h 4927187"/>
                  <a:gd name="connsiteX6" fmla="*/ 795060 w 1929677"/>
                  <a:gd name="connsiteY6" fmla="*/ 908685 h 4927187"/>
                  <a:gd name="connsiteX7" fmla="*/ 359291 w 1929677"/>
                  <a:gd name="connsiteY7" fmla="*/ 1420654 h 4927187"/>
                  <a:gd name="connsiteX8" fmla="*/ 50586 w 1929677"/>
                  <a:gd name="connsiteY8" fmla="*/ 3295936 h 4927187"/>
                  <a:gd name="connsiteX9" fmla="*/ 288901 w 1929677"/>
                  <a:gd name="connsiteY9" fmla="*/ 3984403 h 4927187"/>
                  <a:gd name="connsiteX10" fmla="*/ 694571 w 1929677"/>
                  <a:gd name="connsiteY10" fmla="*/ 4533900 h 4927187"/>
                  <a:gd name="connsiteX11" fmla="*/ 1355130 w 1929677"/>
                  <a:gd name="connsiteY11" fmla="*/ 4927188 h 4927187"/>
                  <a:gd name="connsiteX12" fmla="*/ 746102 w 1929677"/>
                  <a:gd name="connsiteY12" fmla="*/ 4491419 h 4927187"/>
                  <a:gd name="connsiteX13" fmla="*/ 583224 w 1929677"/>
                  <a:gd name="connsiteY13" fmla="*/ 4237292 h 4927187"/>
                  <a:gd name="connsiteX14" fmla="*/ 398248 w 1929677"/>
                  <a:gd name="connsiteY14" fmla="*/ 3008186 h 4927187"/>
                  <a:gd name="connsiteX15" fmla="*/ 754102 w 1929677"/>
                  <a:gd name="connsiteY15" fmla="*/ 2180082 h 4927187"/>
                  <a:gd name="connsiteX16" fmla="*/ 864783 w 1929677"/>
                  <a:gd name="connsiteY16" fmla="*/ 2057210 h 4927187"/>
                  <a:gd name="connsiteX17" fmla="*/ 955747 w 1929677"/>
                  <a:gd name="connsiteY17" fmla="*/ 1974628 h 4927187"/>
                  <a:gd name="connsiteX18" fmla="*/ 1152152 w 1929677"/>
                  <a:gd name="connsiteY18" fmla="*/ 1840897 h 4927187"/>
                  <a:gd name="connsiteX19" fmla="*/ 1929202 w 1929677"/>
                  <a:gd name="connsiteY19" fmla="*/ 1741170 h 4927187"/>
                  <a:gd name="connsiteX20" fmla="*/ 1929678 w 1929677"/>
                  <a:gd name="connsiteY20" fmla="*/ 1740884 h 492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9677" h="4927187">
                    <a:moveTo>
                      <a:pt x="1929678" y="1740884"/>
                    </a:moveTo>
                    <a:lnTo>
                      <a:pt x="1929678" y="1740694"/>
                    </a:lnTo>
                    <a:cubicBezTo>
                      <a:pt x="1903103" y="1691640"/>
                      <a:pt x="1872909" y="1633919"/>
                      <a:pt x="1840810" y="1570101"/>
                    </a:cubicBezTo>
                    <a:cubicBezTo>
                      <a:pt x="1673551" y="1236440"/>
                      <a:pt x="1460667" y="741045"/>
                      <a:pt x="1514388" y="490442"/>
                    </a:cubicBezTo>
                    <a:cubicBezTo>
                      <a:pt x="1544487" y="349758"/>
                      <a:pt x="1719461" y="159544"/>
                      <a:pt x="1893007" y="0"/>
                    </a:cubicBezTo>
                    <a:lnTo>
                      <a:pt x="1285598" y="502634"/>
                    </a:lnTo>
                    <a:lnTo>
                      <a:pt x="795060" y="908685"/>
                    </a:lnTo>
                    <a:cubicBezTo>
                      <a:pt x="623039" y="1051274"/>
                      <a:pt x="477115" y="1225296"/>
                      <a:pt x="359291" y="1420654"/>
                    </a:cubicBezTo>
                    <a:cubicBezTo>
                      <a:pt x="38203" y="1953387"/>
                      <a:pt x="-76097" y="2645855"/>
                      <a:pt x="50586" y="3295936"/>
                    </a:cubicBezTo>
                    <a:cubicBezTo>
                      <a:pt x="97068" y="3534537"/>
                      <a:pt x="175935" y="3767328"/>
                      <a:pt x="288901" y="3984403"/>
                    </a:cubicBezTo>
                    <a:cubicBezTo>
                      <a:pt x="401582" y="4201383"/>
                      <a:pt x="539504" y="4385596"/>
                      <a:pt x="694571" y="4533900"/>
                    </a:cubicBezTo>
                    <a:cubicBezTo>
                      <a:pt x="892501" y="4724115"/>
                      <a:pt x="1118148" y="4856607"/>
                      <a:pt x="1355130" y="4927188"/>
                    </a:cubicBezTo>
                    <a:cubicBezTo>
                      <a:pt x="1128530" y="4856512"/>
                      <a:pt x="916504" y="4708684"/>
                      <a:pt x="746102" y="4491419"/>
                    </a:cubicBezTo>
                    <a:cubicBezTo>
                      <a:pt x="686094" y="4415219"/>
                      <a:pt x="631706" y="4330256"/>
                      <a:pt x="583224" y="4237292"/>
                    </a:cubicBezTo>
                    <a:cubicBezTo>
                      <a:pt x="386914" y="3859721"/>
                      <a:pt x="330621" y="3417665"/>
                      <a:pt x="398248" y="3008186"/>
                    </a:cubicBezTo>
                    <a:cubicBezTo>
                      <a:pt x="448826" y="2699861"/>
                      <a:pt x="569889" y="2410016"/>
                      <a:pt x="754102" y="2180082"/>
                    </a:cubicBezTo>
                    <a:cubicBezTo>
                      <a:pt x="788678" y="2136934"/>
                      <a:pt x="825540" y="2095881"/>
                      <a:pt x="864783" y="2057210"/>
                    </a:cubicBezTo>
                    <a:cubicBezTo>
                      <a:pt x="893834" y="2028254"/>
                      <a:pt x="924124" y="2000821"/>
                      <a:pt x="955747" y="1974628"/>
                    </a:cubicBezTo>
                    <a:cubicBezTo>
                      <a:pt x="1019088" y="1922145"/>
                      <a:pt x="1084906" y="1877473"/>
                      <a:pt x="1152152" y="1840897"/>
                    </a:cubicBezTo>
                    <a:cubicBezTo>
                      <a:pt x="1402088" y="1704023"/>
                      <a:pt x="1673741" y="1673924"/>
                      <a:pt x="1929202" y="1741170"/>
                    </a:cubicBezTo>
                    <a:lnTo>
                      <a:pt x="1929678" y="1740884"/>
                    </a:lnTo>
                    <a:close/>
                  </a:path>
                </a:pathLst>
              </a:custGeom>
              <a:ln w="6350" cap="flat">
                <a:solidFill>
                  <a:schemeClr val="bg1"/>
                </a:solidFill>
                <a:prstDash val="solid"/>
                <a:miter/>
              </a:ln>
              <a:effectLst>
                <a:innerShdw dist="50800" dir="13500000">
                  <a:schemeClr val="bg1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497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Abadi"/>
        <a:ea typeface=""/>
        <a:cs typeface="B Titr"/>
      </a:majorFont>
      <a:minorFont>
        <a:latin typeface="Calibri"/>
        <a:ea typeface=""/>
        <a:cs typeface="Shabna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37</Words>
  <Application>Microsoft Office PowerPoint</Application>
  <PresentationFormat>Widescreen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Abadi</vt:lpstr>
      <vt:lpstr>Arial</vt:lpstr>
      <vt:lpstr>B Yekan</vt:lpstr>
      <vt:lpstr>Calibri</vt:lpstr>
      <vt:lpstr>Calibri Light</vt:lpstr>
      <vt:lpstr>Office Theme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MetaBaran .</dc:creator>
  <cp:lastModifiedBy>MetaBaran .</cp:lastModifiedBy>
  <cp:revision>20</cp:revision>
  <dcterms:created xsi:type="dcterms:W3CDTF">2024-08-20T16:41:22Z</dcterms:created>
  <dcterms:modified xsi:type="dcterms:W3CDTF">2024-08-20T19:15:20Z</dcterms:modified>
</cp:coreProperties>
</file>