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5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8" autoAdjust="0"/>
    <p:restoredTop sz="94660"/>
  </p:normalViewPr>
  <p:slideViewPr>
    <p:cSldViewPr snapToGrid="0">
      <p:cViewPr varScale="1">
        <p:scale>
          <a:sx n="87" d="100"/>
          <a:sy n="87" d="100"/>
        </p:scale>
        <p:origin x="86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CAB1-F4E9-45B9-BB9F-4EFB5AA7A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9EF85-1351-482C-8994-5691DBEE9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D1B7A-3131-4444-B265-8CA1A930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F7175-DF4B-4F07-9E26-D992DE2C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47609-5ECB-4350-9253-59E3CCDC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48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525E-F24A-46DB-98E8-2C63CB61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72372-FE4D-467D-B44A-86D2172C2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440F5-8B1C-4C41-A406-B2FAABBB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B9FC3-0A2F-4CAB-BFCB-A4233D2D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8EA7F-8C84-41F4-B637-C9DC14F0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40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FCD4D-15D4-4AEA-A881-CE3AECBC8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A8342-5E5E-484C-A66E-D707E15CD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81D95-7A80-40F5-8968-2DA08CF0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E7E4D-F0BC-4ED6-9460-0F36D507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0A945-6D8C-4687-BAE9-E307F22B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168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4ABE-E97A-4FE2-8014-77D2DD74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CE1A-3F8F-4F46-8A14-38557C1F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4A36F-E544-4272-AAF4-3A75A577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C345D-6FA5-4627-A17C-99675617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BF509-327C-4520-BF01-7B26391E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462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C74D-00D5-4291-B734-44265BBE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9931B-ADB4-46A4-B45D-60106F57D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4AB48-D598-4E79-A408-E5A6B543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83EB2-2B35-4EAF-A5D7-1BFF0BD1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BB931-F58B-45B7-8804-BE0236A7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616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08C1-AFF2-4480-A69E-4EE3B506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985A5-33C8-48FC-A242-2387C8C58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D02D7-2166-419B-822A-638D70E51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DEF71-FC4E-4AA7-B8D6-89B6103D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CF4B3-F98A-4289-9BB2-65C77A1C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4D445-7D7A-4BA8-9B3D-152DE1CF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835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22F4-AE90-40EA-93F4-023F8A1B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AC4E-FF3A-446F-9C80-C4A9595F0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531A5-4C70-44B7-93EB-9627A311F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A360E-D3F4-4AF9-8458-BD9A8F774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2A3F3-B080-4E21-85E9-8CE2C0A6D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2E50D-FD1C-4199-9FC2-865DCEE3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A84EBD-E967-4C82-BEFD-A31C0D78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D15D9-849F-4DE8-B945-49545E1C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40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2F51-1202-4D22-9918-B6C6E500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055BC-2B45-49CA-BC25-418D88FB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0202D-8B23-4652-9054-9E2C8B65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FD86A-9B7B-4A96-BC65-325AA012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599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852E1-A9ED-498B-8A0B-45FD294C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2CC73-90D3-4B1A-8385-96A05738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BB19-5D88-42DF-B4B3-9C82B351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173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E94A-5EE3-4EC6-B400-E3195BEF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19145-50D7-4F13-8EEF-D90C58FDB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34033-D57E-4DA3-9AF0-5C9535F28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B7D99-03BD-44DA-BEB8-C8B7B44E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F5140-8075-45A8-9026-4038FC21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5D831-15E8-4218-AADD-EA08D504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702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1996-AEF6-4F9F-B6D3-5D89981B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150F8-3288-4F4C-AFF2-E06290B8E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70339-4646-4327-B55F-6AE238FE6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F690E-29C2-4729-9224-D17708F3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5E367-6616-4ABB-A2F1-217A781B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9361-AD12-48DB-B0EE-84FFDDE6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010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2501F-6555-4CFB-A7AC-F64C06DD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10781-7C4C-4B89-9010-4EA4FAA8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988FE-61EB-473C-B28E-2170BFE52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9781-E515-45E7-BD30-4455932579BE}" type="datetimeFigureOut">
              <a:rPr lang="fa-IR" smtClean="0"/>
              <a:t>03/11/1445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C0707-07C4-420A-9AD0-32045AFD4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BFF13-DF08-47E2-AE1F-B73E1C0E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7D5F-BFA1-4860-8467-2A74C4E139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313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metabaran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abaran.com/powerpoint-template" TargetMode="External"/><Relationship Id="rId5" Type="http://schemas.openxmlformats.org/officeDocument/2006/relationships/hyperlink" Target="https://metabaran.com/online-order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BCDD5E-C587-418A-B506-90A4B9339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4" b="6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 واکنش شیمیایی جالب و شگفت انگیز | آزمایش های جذاب شیمی">
            <a:extLst>
              <a:ext uri="{FF2B5EF4-FFF2-40B4-BE49-F238E27FC236}">
                <a16:creationId xmlns:a16="http://schemas.microsoft.com/office/drawing/2014/main" id="{51C568A2-3C4D-42CF-8750-18557372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879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lecular structure and periodic table on a desk">
            <a:extLst>
              <a:ext uri="{FF2B5EF4-FFF2-40B4-BE49-F238E27FC236}">
                <a16:creationId xmlns:a16="http://schemas.microsoft.com/office/drawing/2014/main" id="{F9637726-EC5A-4DF7-8D22-A59E4AC9D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9" b="-14729"/>
          <a:stretch/>
        </p:blipFill>
        <p:spPr>
          <a:xfrm>
            <a:off x="0" y="-71120"/>
            <a:ext cx="12192000" cy="8126016"/>
          </a:xfrm>
          <a:prstGeom prst="rect">
            <a:avLst/>
          </a:prstGeom>
        </p:spPr>
      </p:pic>
      <p:pic>
        <p:nvPicPr>
          <p:cNvPr id="5" name="Picture 4" descr="Microscope lens on slide">
            <a:extLst>
              <a:ext uri="{FF2B5EF4-FFF2-40B4-BE49-F238E27FC236}">
                <a16:creationId xmlns:a16="http://schemas.microsoft.com/office/drawing/2014/main" id="{EFF0C4CD-AEC7-4B76-A93F-4F747F898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66" y="3094892"/>
            <a:ext cx="5093238" cy="33996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567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71F48-626C-4CD3-8804-9C09C84A6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9" y="675428"/>
            <a:ext cx="5882054" cy="3361174"/>
          </a:xfrm>
          <a:prstGeom prst="rect">
            <a:avLst/>
          </a:prstGeom>
          <a:ln w="1905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AD2D4-EB21-46C6-B01E-984D13A20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r="11459"/>
          <a:stretch/>
        </p:blipFill>
        <p:spPr>
          <a:xfrm rot="20364127">
            <a:off x="6956842" y="1046270"/>
            <a:ext cx="4707014" cy="4450578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59BAB-817C-4601-9BAC-882A4C5F5405}"/>
              </a:ext>
            </a:extLst>
          </p:cNvPr>
          <p:cNvSpPr txBox="1"/>
          <p:nvPr/>
        </p:nvSpPr>
        <p:spPr>
          <a:xfrm>
            <a:off x="544358" y="4387379"/>
            <a:ext cx="588205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dirty="0">
                <a:effectLst/>
                <a:ea typeface="Calibri" panose="020F0502020204030204" pitchFamily="34" charset="0"/>
                <a:cs typeface="Vazir" panose="020B0603030804020204" pitchFamily="34" charset="-78"/>
              </a:rPr>
              <a:t>این عکس یه فوران آتشفشانی رو نشون میده که به خاطر یه واکنش شیمیایی خیلی قوی اتفاق افتاده!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55850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7B8DBC-9768-4F76-BB5C-37EB19BA5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3" b="2692"/>
          <a:stretch/>
        </p:blipFill>
        <p:spPr>
          <a:xfrm flipH="1">
            <a:off x="2083816" y="-1"/>
            <a:ext cx="8024369" cy="6865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28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0097AC8-D410-4D6A-BAF2-31A149927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87" y="0"/>
            <a:ext cx="2286000" cy="237930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1143-85FB-4D9C-B6FE-44C08AAED66C}"/>
              </a:ext>
            </a:extLst>
          </p:cNvPr>
          <p:cNvGrpSpPr/>
          <p:nvPr/>
        </p:nvGrpSpPr>
        <p:grpSpPr>
          <a:xfrm>
            <a:off x="202813" y="2301915"/>
            <a:ext cx="6204148" cy="3722490"/>
            <a:chOff x="2993926" y="1235115"/>
            <a:chExt cx="6204148" cy="37224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55CC6BF-67DF-4026-A054-4BF96FC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3926" y="1235115"/>
              <a:ext cx="6204148" cy="37224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CD7FA6-92DF-43E7-BA93-0D591A27C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79"/>
            <a:stretch/>
          </p:blipFill>
          <p:spPr>
            <a:xfrm>
              <a:off x="3891064" y="1605280"/>
              <a:ext cx="4415590" cy="272352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80B711B-D73F-499E-A339-95398C955A91}"/>
              </a:ext>
            </a:extLst>
          </p:cNvPr>
          <p:cNvSpPr txBox="1"/>
          <p:nvPr/>
        </p:nvSpPr>
        <p:spPr>
          <a:xfrm>
            <a:off x="5897882" y="66358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متاباران، ارائه‌هایتان را متحول کنید!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 useBgFill="1">
        <p:nvSpPr>
          <p:cNvPr id="38" name="Rectangle: Rounded Corners 37">
            <a:hlinkClick r:id="rId5"/>
            <a:extLst>
              <a:ext uri="{FF2B5EF4-FFF2-40B4-BE49-F238E27FC236}">
                <a16:creationId xmlns:a16="http://schemas.microsoft.com/office/drawing/2014/main" id="{E5942754-9D31-4039-8F10-0BC91636BB7A}"/>
              </a:ext>
            </a:extLst>
          </p:cNvPr>
          <p:cNvSpPr/>
          <p:nvPr/>
        </p:nvSpPr>
        <p:spPr>
          <a:xfrm>
            <a:off x="6861968" y="4414329"/>
            <a:ext cx="4167829" cy="112367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طراحی پاورپوینت سفارشی</a:t>
            </a:r>
          </a:p>
        </p:txBody>
      </p:sp>
      <p:sp useBgFill="1">
        <p:nvSpPr>
          <p:cNvPr id="37" name="Rectangle: Rounded Corners 36">
            <a:hlinkClick r:id="rId6"/>
            <a:extLst>
              <a:ext uri="{FF2B5EF4-FFF2-40B4-BE49-F238E27FC236}">
                <a16:creationId xmlns:a16="http://schemas.microsoft.com/office/drawing/2014/main" id="{9EF7C8F8-9CA2-462A-A4B1-AD23C780D639}"/>
              </a:ext>
            </a:extLst>
          </p:cNvPr>
          <p:cNvSpPr/>
          <p:nvPr/>
        </p:nvSpPr>
        <p:spPr>
          <a:xfrm>
            <a:off x="6861970" y="2672080"/>
            <a:ext cx="4167824" cy="1123678"/>
          </a:xfrm>
          <a:prstGeom prst="round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قالب‌های پاورپوینت آماده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7"/>
            <a:extLst>
              <a:ext uri="{FF2B5EF4-FFF2-40B4-BE49-F238E27FC236}">
                <a16:creationId xmlns:a16="http://schemas.microsoft.com/office/drawing/2014/main" id="{AA1AF575-0E02-431F-AFDB-D41340970E05}"/>
              </a:ext>
            </a:extLst>
          </p:cNvPr>
          <p:cNvSpPr txBox="1"/>
          <p:nvPr/>
        </p:nvSpPr>
        <p:spPr>
          <a:xfrm>
            <a:off x="6096000" y="61490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metabaran.com</a:t>
            </a:r>
          </a:p>
        </p:txBody>
      </p:sp>
    </p:spTree>
    <p:extLst>
      <p:ext uri="{BB962C8B-B14F-4D97-AF65-F5344CB8AC3E}">
        <p14:creationId xmlns:p14="http://schemas.microsoft.com/office/powerpoint/2010/main" val="360497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38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MetaBaran .</dc:creator>
  <cp:lastModifiedBy>MetaBaran .</cp:lastModifiedBy>
  <cp:revision>29</cp:revision>
  <dcterms:created xsi:type="dcterms:W3CDTF">2024-05-09T10:12:35Z</dcterms:created>
  <dcterms:modified xsi:type="dcterms:W3CDTF">2024-05-10T07:40:38Z</dcterms:modified>
</cp:coreProperties>
</file>