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0" r:id="rId7"/>
    <p:sldId id="265" r:id="rId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>
      <p:cViewPr varScale="1">
        <p:scale>
          <a:sx n="81" d="100"/>
          <a:sy n="81" d="100"/>
        </p:scale>
        <p:origin x="5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800E-2430-4AB8-A61D-210F2C29E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75AA-EE68-4615-B9D3-52AB70AD4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3ABD-551B-4B5E-827B-8A0A65C4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DC52-748C-4FF1-8B60-F2F4603B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856E-DA88-42F4-AA91-13CDE5F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472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9236-488C-4673-8C75-8ECA72ABF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DB50F-B882-43B5-B99D-43C3C5639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4B3DF-8ABC-4E5A-A012-BAAB6BB1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A6057-4790-4807-A01A-9DF3D7E7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76B8-6E2B-4654-9520-7E2AD285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94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52F6B-174D-4D4E-8366-272D8EF64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DFF37-EBE1-4915-8F84-19BEDCA2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FCFA-56CA-4BDD-B8F8-FA5EB9A0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5877-9FB0-4432-BB00-A06F25D0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0F192-8669-4E2E-9E13-453C1B9F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338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37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9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599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15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61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0024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445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6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9C5C-E469-47D2-8BED-63317371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DB68-0D5D-4F19-97E4-85F672C99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AC97-AFAA-4947-98AC-24E38C83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1FBA9-EA84-44C9-BB1A-5D227AAB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EEE39-4DD5-456F-97EA-45F27C43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280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162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900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49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DB30-6A7F-4884-AFE4-F9A156C1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D788-D8ED-48D9-94E7-9A78DC80F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51371-81BC-45E2-A360-23F3CF03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CEBB-1811-4350-90DC-50450E23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89C61-F620-41A4-8E8A-89BB5F7F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2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1DE5-8AE7-4BB8-9E30-30155AF4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CD1F-0F3E-4D65-9F7F-622960E10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F13C0-92B5-4CD2-9E2E-5AE14921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BF8C5-B034-4337-9846-95A2446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07DC9-3532-4558-BCA0-05CEEADE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63914-023E-4225-816A-36E4F4D0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54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2E05-0EEF-40A9-B1AC-DE00943E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9D415-2E7B-4C63-9FE6-CE674E34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3948B-D649-4413-9DF9-88B02EB9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D31D5-46C0-47A2-923C-040B17942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9A97C-11F9-438A-8CFA-C336528E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808E3-708E-4DF0-8268-31682655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C332-D0A7-4C84-98A8-9D9291D0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BB50F-4717-402A-A270-214E8E30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66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3D75-D91B-4FD0-A857-43D048E8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47EBF-33A4-4F0B-AAA8-F97B2483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61C92-FCCC-47B7-9407-10095192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48BEE-CB8B-4A56-AB82-8160E98B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63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58925-B797-4585-8375-3D35BB58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DBD28-DC38-424C-9BA2-7430BC5C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7761-2433-48D9-AC2C-5712C947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909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4364-9989-40A5-9A13-9A65E46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2012-4561-4D6D-B723-555DC394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77A94-5972-4DF9-B561-E285791F2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43A86-02A6-48E3-9F59-CF5286BF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E0B8A-B54B-4FB2-96AF-241F016A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2DA15-3F47-46F7-8C6F-2ACB7611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020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880C-8A39-49F2-9E4B-EECF6093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5D51B-39A5-4D0C-A173-256B15AE3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4D9EF-0915-4623-84EF-FFFB8CCB0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01E02-84D0-460F-B022-AA17F8A6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AED5-BC18-4B7D-AB93-69995825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63335-F969-4036-A7AA-DB287331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003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81163-20B2-4828-9885-3E13C52A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A1879-BD6E-436A-9719-3B50522B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5EE17-557D-4234-8D93-FD4CE353F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3EBA-72E5-47F7-BEFB-3FA282C71D66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564DA-BBD2-4A88-B3BB-F79DF21B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8727-0630-4A70-9488-3181082B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DBD8-F165-444C-B246-1F32926B03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14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30/12/1445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942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2F94B556-E430-4647-B97D-1155421BC9A2}"/>
              </a:ext>
            </a:extLst>
          </p:cNvPr>
          <p:cNvSpPr/>
          <p:nvPr/>
        </p:nvSpPr>
        <p:spPr>
          <a:xfrm rot="14588319">
            <a:off x="-888776" y="-3555776"/>
            <a:ext cx="13969552" cy="13969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4F6B44EC-1D49-46EE-BD04-23581F5FC11A}"/>
              </a:ext>
            </a:extLst>
          </p:cNvPr>
          <p:cNvSpPr/>
          <p:nvPr/>
        </p:nvSpPr>
        <p:spPr>
          <a:xfrm rot="7192959">
            <a:off x="1278984" y="-1391776"/>
            <a:ext cx="9641552" cy="9641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B2207EB2-0BD4-4DF6-85FE-2A0D7C904D40}"/>
              </a:ext>
            </a:extLst>
          </p:cNvPr>
          <p:cNvSpPr/>
          <p:nvPr/>
        </p:nvSpPr>
        <p:spPr>
          <a:xfrm rot="14428764">
            <a:off x="3727256" y="1056496"/>
            <a:ext cx="4745008" cy="4745008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095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53E19650-DAD5-4583-80C0-3B0CC9C20891}"/>
              </a:ext>
            </a:extLst>
          </p:cNvPr>
          <p:cNvSpPr/>
          <p:nvPr/>
        </p:nvSpPr>
        <p:spPr>
          <a:xfrm>
            <a:off x="-888776" y="-3555776"/>
            <a:ext cx="13969552" cy="13969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DE34A3FD-972D-4E23-8BA2-382ED62A2753}"/>
              </a:ext>
            </a:extLst>
          </p:cNvPr>
          <p:cNvSpPr/>
          <p:nvPr/>
        </p:nvSpPr>
        <p:spPr>
          <a:xfrm>
            <a:off x="1278984" y="-1391776"/>
            <a:ext cx="9641552" cy="9641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3EDF1136-60EC-4AF2-8A07-91F6AF445AE6}"/>
              </a:ext>
            </a:extLst>
          </p:cNvPr>
          <p:cNvSpPr/>
          <p:nvPr/>
        </p:nvSpPr>
        <p:spPr>
          <a:xfrm>
            <a:off x="3727256" y="1056496"/>
            <a:ext cx="4745008" cy="4745008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3912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1DB7A546-70EB-4B88-8D56-D0FC20B533DD}"/>
              </a:ext>
            </a:extLst>
          </p:cNvPr>
          <p:cNvSpPr/>
          <p:nvPr/>
        </p:nvSpPr>
        <p:spPr>
          <a:xfrm rot="7148687">
            <a:off x="-888776" y="-3555776"/>
            <a:ext cx="13969552" cy="13969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4AEE25D9-8920-4BF5-A8E1-C73412CE99AA}"/>
              </a:ext>
            </a:extLst>
          </p:cNvPr>
          <p:cNvSpPr/>
          <p:nvPr/>
        </p:nvSpPr>
        <p:spPr>
          <a:xfrm rot="14434847">
            <a:off x="1278984" y="-1391776"/>
            <a:ext cx="9641552" cy="9641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81609473-D24A-455C-AF44-41F5BB31625A}"/>
              </a:ext>
            </a:extLst>
          </p:cNvPr>
          <p:cNvSpPr/>
          <p:nvPr/>
        </p:nvSpPr>
        <p:spPr>
          <a:xfrm rot="7165771">
            <a:off x="3727256" y="1056496"/>
            <a:ext cx="4745008" cy="4745008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2830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Oval 16">
            <a:extLst>
              <a:ext uri="{FF2B5EF4-FFF2-40B4-BE49-F238E27FC236}">
                <a16:creationId xmlns:a16="http://schemas.microsoft.com/office/drawing/2014/main" id="{BB186907-EF2D-4CB1-B1D1-FA9051C55808}"/>
              </a:ext>
            </a:extLst>
          </p:cNvPr>
          <p:cNvSpPr/>
          <p:nvPr/>
        </p:nvSpPr>
        <p:spPr>
          <a:xfrm>
            <a:off x="-888776" y="-3555776"/>
            <a:ext cx="13969552" cy="13969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8" name="Oval 17">
            <a:extLst>
              <a:ext uri="{FF2B5EF4-FFF2-40B4-BE49-F238E27FC236}">
                <a16:creationId xmlns:a16="http://schemas.microsoft.com/office/drawing/2014/main" id="{862EE846-E99E-4BCC-9734-6A164F6D1DFE}"/>
              </a:ext>
            </a:extLst>
          </p:cNvPr>
          <p:cNvSpPr/>
          <p:nvPr/>
        </p:nvSpPr>
        <p:spPr>
          <a:xfrm>
            <a:off x="1278984" y="-1391776"/>
            <a:ext cx="9641552" cy="9641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19" name="Oval 18">
            <a:extLst>
              <a:ext uri="{FF2B5EF4-FFF2-40B4-BE49-F238E27FC236}">
                <a16:creationId xmlns:a16="http://schemas.microsoft.com/office/drawing/2014/main" id="{65C942D0-23E6-46AF-8E87-D3388C6C2342}"/>
              </a:ext>
            </a:extLst>
          </p:cNvPr>
          <p:cNvSpPr/>
          <p:nvPr/>
        </p:nvSpPr>
        <p:spPr>
          <a:xfrm>
            <a:off x="3727256" y="1056496"/>
            <a:ext cx="4745008" cy="4745008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282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val 1">
            <a:extLst>
              <a:ext uri="{FF2B5EF4-FFF2-40B4-BE49-F238E27FC236}">
                <a16:creationId xmlns:a16="http://schemas.microsoft.com/office/drawing/2014/main" id="{8FF94EDC-52C6-4BBE-8224-B9862BA17DA7}"/>
              </a:ext>
            </a:extLst>
          </p:cNvPr>
          <p:cNvSpPr/>
          <p:nvPr/>
        </p:nvSpPr>
        <p:spPr>
          <a:xfrm>
            <a:off x="-888776" y="-3555776"/>
            <a:ext cx="13969552" cy="13969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3" name="Oval 2">
            <a:extLst>
              <a:ext uri="{FF2B5EF4-FFF2-40B4-BE49-F238E27FC236}">
                <a16:creationId xmlns:a16="http://schemas.microsoft.com/office/drawing/2014/main" id="{821BA9AE-39CD-4B0D-A11C-ACC88817FA07}"/>
              </a:ext>
            </a:extLst>
          </p:cNvPr>
          <p:cNvSpPr/>
          <p:nvPr/>
        </p:nvSpPr>
        <p:spPr>
          <a:xfrm>
            <a:off x="1278984" y="-1391776"/>
            <a:ext cx="9641552" cy="9641552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 useBgFill="1">
        <p:nvSpPr>
          <p:cNvPr id="4" name="Oval 3">
            <a:extLst>
              <a:ext uri="{FF2B5EF4-FFF2-40B4-BE49-F238E27FC236}">
                <a16:creationId xmlns:a16="http://schemas.microsoft.com/office/drawing/2014/main" id="{9EBDE5DD-B5A8-435C-BEC8-C5E26E28FEE5}"/>
              </a:ext>
            </a:extLst>
          </p:cNvPr>
          <p:cNvSpPr/>
          <p:nvPr/>
        </p:nvSpPr>
        <p:spPr>
          <a:xfrm>
            <a:off x="3727256" y="1056496"/>
            <a:ext cx="4745008" cy="4745008"/>
          </a:xfrm>
          <a:prstGeom prst="ellips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58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24880" y="61565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www.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14</cp:revision>
  <dcterms:created xsi:type="dcterms:W3CDTF">2024-07-06T12:23:10Z</dcterms:created>
  <dcterms:modified xsi:type="dcterms:W3CDTF">2024-07-06T17:52:59Z</dcterms:modified>
</cp:coreProperties>
</file>