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5" r:id="rId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BB"/>
    <a:srgbClr val="FFEEE5"/>
    <a:srgbClr val="FFBE98"/>
    <a:srgbClr val="FFE4D5"/>
    <a:srgbClr val="E7F4FF"/>
    <a:srgbClr val="9FD1FF"/>
    <a:srgbClr val="98CDFF"/>
    <a:srgbClr val="E4D7E9"/>
    <a:srgbClr val="935DA9"/>
    <a:srgbClr val="F3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9" d="100"/>
          <a:sy n="79" d="100"/>
        </p:scale>
        <p:origin x="86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D001-D73A-4D84-8716-79C201952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712FD-A41E-4190-95D9-4EDD67DB1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4980-4D1F-4BAE-B515-6B8820C1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58B38-B927-414C-9539-5970943E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9355-D8B0-4B6A-90CA-8FE2B11F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96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2D3C-4234-4A6B-AB82-7D4C92FC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65F85-DE6E-4FB2-A160-423FD9129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CF806-C267-4DB7-B1C5-BCBACE81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BB7E-47C2-426D-8BEB-B74EA87C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0BC3-0DD9-4DD7-8B92-D3F16E9E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14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3B85A-C182-4978-982B-7AC0B4478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FE4A0-524B-444D-8872-B901DF31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706E2-0E1E-4359-9B1A-F60E0D55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4F9D-FF26-47C6-8598-FEE1B290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A769-81C6-442F-AD0C-ED5FB081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848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0725-BF0D-477E-9C91-9EE9DA05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A0C9-1A01-4DB0-8830-8CC3B14D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C712-3CD0-4BD5-BE9F-9717376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F02E-A5B3-461A-8479-878A1060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FECD-67E3-4D42-8DC5-23FE88F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557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764E-4B4C-4BD9-A57C-D1E0570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7943-EE35-41B6-96E6-FBD4FCCC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9829-51A1-4E70-9AAD-176BC83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2C1A-184D-4F73-9D21-8499782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117F-8575-4923-B8A7-BF22EE1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422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22F1-FD95-4943-872D-0809B3A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2916-ECE5-470B-BBBC-2646B081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7DDD-312F-4A38-B7EF-729F63B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7B-E341-41A8-96DA-B84AF8D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F5D6-783E-4A40-BBA3-C69D1EAD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149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FD64-C0F7-4F70-86E9-E4B882C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928B-F8ED-4C6E-B216-0F37A26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6BB-39F5-4FCC-8C6E-F796F3F9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172-6E14-43F6-92DE-B1AA5DCC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A663-A62F-4474-9F5C-34D3612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6C7-8BCD-45A9-BA19-66AC935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123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A3E-1878-4B78-8830-667078F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09D9-9C52-4037-BED5-57B7CD9C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2938-3F2D-4528-A7B2-0BF42C74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E3E2C-B311-4736-B2D4-8296E0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96E51-36CB-436C-B02B-0F5D27B2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7C9D-5881-4AC1-ABE9-9730582D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E84DE-54AC-44BA-8655-2A4FD916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0B7B8-C20F-4355-8020-8C9E6A53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82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B99-5ECE-4C6E-A953-C125258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CCB1-5D23-483E-940F-B957D2DD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9E1-1824-4F9D-AC09-C671FB5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F1E2-8CD9-4980-933E-D1F19633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685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7905-87B7-4DAC-843F-37B126E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557E-E1E3-4671-AF6E-A73BD82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C7DA-FC18-4557-B990-5EF76E63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92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1065-C067-4CE0-98B8-8D2FF4B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459-8005-45B5-BEC6-A8C5C50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5CD4-4AE2-43F3-9DEA-BA3A3127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AB41-C4CA-41AE-A843-8416008D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0015-1C41-49BD-B8CA-D3B5E24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DD15-0F9F-4C78-90BC-56FE464D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189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E1F6-3C04-4182-87A0-3445AC2D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B2580-EF25-40F3-BACE-712376F7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48D1E-6058-4BB9-B5E6-346E6BD7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F7F6B-5BF5-4D3B-A379-52DB6323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F741-8528-4D93-A738-8859246A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472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C68C-F6B8-463D-8BD4-483B205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7F27-AD59-420F-BF18-F642695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ECF4-1CA6-4DAE-9343-9795B0E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586A-D0B6-44C6-98BF-4FD5480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EACC-C54E-4D5B-AEF4-105D6E1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ECBB-CDB3-42EE-AEB3-BF90B066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497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10B-E0AE-4700-B84A-3A3CDB9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F5B9-B003-4FFF-A680-ED6394A9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ECFA-3C3A-4BFF-AEDD-32420CF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2E99-6CCF-47E2-B220-59BE470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30DF-398B-47F7-94DC-CFBF881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474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13D4-0373-470B-BA45-C0CF8E291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DE5C-890D-4F86-91FA-C9CD05F4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4189-0624-42E3-8BF5-873FDB1A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F8F6-9D0D-4E5E-AAC6-40F773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A478-4EE3-4537-B0C0-165CE3A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679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D8E3-5DB4-402F-983A-6AA08BB9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36A50-AD8C-42D1-8681-90C3F900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E0A3-4864-44CE-A07C-BF479A34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A8F4A-6F49-4101-8335-312F54BD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90E7-3FEB-46C8-85EF-12E0F33C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97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E026-195C-4C60-96B0-36ECB9BC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7BC3-5FF2-4CE2-B1CD-E9ADF0E71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F0B3C-A0E4-4987-B9AD-4A4C875AD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2CD9-6F31-4E5D-87C2-5E0989D0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04953-E940-4132-8D3A-FE70D554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4CECD-92F4-40B6-87F9-225CDF6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4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DE3C-9AB3-4EA2-836C-824C519A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3B316-93AA-4B2B-958C-651F666F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0DE5-E7D7-46C7-9DB0-23FCA6240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C73D-92ED-41DB-A261-49A1B75C5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0D0EB-03CB-4162-8551-FDE12D205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F06D2-80F1-4A78-B040-CC72C348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0EBF9-719A-43F4-BB3B-FDF437B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33ED9-058A-4C6E-8522-969F5D01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66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E035-259A-4F1F-B37E-CACC6983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9BCC9-61E0-49D7-91ED-91348303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4171-DE56-466F-B67F-F1284DF7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0D926-50D2-4263-8569-29FDA556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49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02C28-B85F-4B4E-B262-0E54B9EB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C148E-5F55-459F-8674-7808302E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93D8-56B9-49A0-8A71-8ABCDB89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470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D962-060E-4248-8873-2E335201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317A-E39F-4C76-9790-A22F83CE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3295F-EC9A-443F-A36B-67730218F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F3F00-3EA5-4424-BBCA-F7C938CA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BB7B3-DAC1-4E0B-BAF2-CCB7ABFA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D8DDD-2C6E-4634-B0FC-82D974DA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443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9DDC-C838-463C-B39A-3CBF98D5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1F80F-8A57-4047-85B5-3BECF7E44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18C88-55A8-4119-BA29-D208920A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94FA8-6C69-4644-8221-642C4D26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9910F-A58E-427C-A6D3-91658BC4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25CDD-04EA-4191-B8E4-3FE87045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893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CCEDE-2BA0-4FBD-87F5-D9A7A27D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A4E5A-F1BC-40B1-9658-0138467A5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D382-A6E7-407C-A11A-D73BA8CA3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0A2E-01FC-42C0-BC96-12AD667E19A5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826F-3568-423B-9FB6-3EA59A20C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B64E6-5475-4A92-9162-16AE2787B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9440-65F6-4161-A56A-0F004EE5CE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24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C7724-3EF9-4221-83AA-9CCF8064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3BD0-8347-4014-B544-E7A8B145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86C4-A5C4-4BD8-887F-10F688431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1C6-EB11-41CF-9856-B08B5899B2F2}" type="datetimeFigureOut">
              <a:rPr lang="fa-IR" smtClean="0"/>
              <a:t>27/01/1446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7AA9-84E8-4ABC-BAD4-F212AF44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54E-DA29-4DC2-8210-2D6D3B1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13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/powerpoint-online-order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1653C5C-F9FA-4F95-936C-76C93A7069FA}"/>
              </a:ext>
            </a:extLst>
          </p:cNvPr>
          <p:cNvSpPr/>
          <p:nvPr/>
        </p:nvSpPr>
        <p:spPr>
          <a:xfrm>
            <a:off x="2999836" y="116632"/>
            <a:ext cx="6624736" cy="6624736"/>
          </a:xfrm>
          <a:prstGeom prst="ellipse">
            <a:avLst/>
          </a:prstGeom>
          <a:solidFill>
            <a:srgbClr val="FFD4BB">
              <a:alpha val="28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7415F1-F17C-4B4A-AA3D-250B27AD86B7}"/>
              </a:ext>
            </a:extLst>
          </p:cNvPr>
          <p:cNvGrpSpPr/>
          <p:nvPr/>
        </p:nvGrpSpPr>
        <p:grpSpPr>
          <a:xfrm>
            <a:off x="983492" y="2204864"/>
            <a:ext cx="10225016" cy="2232248"/>
            <a:chOff x="1199456" y="2569530"/>
            <a:chExt cx="10225016" cy="2232248"/>
          </a:xfrm>
          <a:gradFill>
            <a:gsLst>
              <a:gs pos="0">
                <a:srgbClr val="FFBE98"/>
              </a:gs>
              <a:gs pos="50000">
                <a:schemeClr val="bg1"/>
              </a:gs>
              <a:gs pos="100000">
                <a:srgbClr val="FFBE98"/>
              </a:gs>
            </a:gsLst>
            <a:lin ang="0" scaled="1"/>
          </a:gra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460EA5-31C7-4A95-ABAD-4BD34C1E9F61}"/>
                </a:ext>
              </a:extLst>
            </p:cNvPr>
            <p:cNvSpPr/>
            <p:nvPr/>
          </p:nvSpPr>
          <p:spPr>
            <a:xfrm flipV="1">
              <a:off x="9264472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26FCCD-3ABA-41A6-A4E0-686B5FC1F470}"/>
                </a:ext>
              </a:extLst>
            </p:cNvPr>
            <p:cNvSpPr/>
            <p:nvPr/>
          </p:nvSpPr>
          <p:spPr>
            <a:xfrm>
              <a:off x="7248128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F0DAEA-662A-4337-B5FB-57953D5EEE4B}"/>
                </a:ext>
              </a:extLst>
            </p:cNvPr>
            <p:cNvSpPr/>
            <p:nvPr/>
          </p:nvSpPr>
          <p:spPr>
            <a:xfrm flipV="1">
              <a:off x="5233784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C36264-B8EC-4159-B411-07FEBB126F33}"/>
                </a:ext>
              </a:extLst>
            </p:cNvPr>
            <p:cNvSpPr/>
            <p:nvPr/>
          </p:nvSpPr>
          <p:spPr>
            <a:xfrm>
              <a:off x="3218440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14FDA28-9B23-4EBD-8425-DA911BC6D492}"/>
                </a:ext>
              </a:extLst>
            </p:cNvPr>
            <p:cNvSpPr/>
            <p:nvPr/>
          </p:nvSpPr>
          <p:spPr>
            <a:xfrm flipV="1">
              <a:off x="1199456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C4B845-D15C-4352-9C98-E74C9A3FAD0C}"/>
              </a:ext>
            </a:extLst>
          </p:cNvPr>
          <p:cNvGrpSpPr/>
          <p:nvPr/>
        </p:nvGrpSpPr>
        <p:grpSpPr>
          <a:xfrm flipV="1">
            <a:off x="983492" y="2204864"/>
            <a:ext cx="10225016" cy="2232248"/>
            <a:chOff x="1199456" y="2569530"/>
            <a:chExt cx="10225016" cy="2232248"/>
          </a:xfrm>
          <a:gradFill>
            <a:gsLst>
              <a:gs pos="0">
                <a:srgbClr val="FFBE98"/>
              </a:gs>
              <a:gs pos="50000">
                <a:schemeClr val="bg1"/>
              </a:gs>
              <a:gs pos="100000">
                <a:srgbClr val="FFBE98"/>
              </a:gs>
            </a:gsLst>
            <a:lin ang="0" scaled="1"/>
          </a:gra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41C120-C0B6-440F-9387-F8DBA153FD4B}"/>
                </a:ext>
              </a:extLst>
            </p:cNvPr>
            <p:cNvSpPr/>
            <p:nvPr/>
          </p:nvSpPr>
          <p:spPr>
            <a:xfrm flipV="1">
              <a:off x="9264472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D6A9B47-911C-4148-9771-CF04EDEBD0C3}"/>
                </a:ext>
              </a:extLst>
            </p:cNvPr>
            <p:cNvSpPr/>
            <p:nvPr/>
          </p:nvSpPr>
          <p:spPr>
            <a:xfrm>
              <a:off x="7248128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00C1E3-58F1-492B-A673-50988649A58D}"/>
                </a:ext>
              </a:extLst>
            </p:cNvPr>
            <p:cNvSpPr/>
            <p:nvPr/>
          </p:nvSpPr>
          <p:spPr>
            <a:xfrm flipV="1">
              <a:off x="5233784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4F09313-C1AD-46BA-97CA-CFF7D44B4C1C}"/>
                </a:ext>
              </a:extLst>
            </p:cNvPr>
            <p:cNvSpPr/>
            <p:nvPr/>
          </p:nvSpPr>
          <p:spPr>
            <a:xfrm>
              <a:off x="3218440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F4DF2B-D6C4-4D71-B4A7-F8C4731C91C6}"/>
                </a:ext>
              </a:extLst>
            </p:cNvPr>
            <p:cNvSpPr/>
            <p:nvPr/>
          </p:nvSpPr>
          <p:spPr>
            <a:xfrm flipV="1">
              <a:off x="1199456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BFC38-748E-44BE-B0EA-2BDC6B1FF0F4}"/>
              </a:ext>
            </a:extLst>
          </p:cNvPr>
          <p:cNvGrpSpPr/>
          <p:nvPr/>
        </p:nvGrpSpPr>
        <p:grpSpPr>
          <a:xfrm>
            <a:off x="9544500" y="2700760"/>
            <a:ext cx="1168016" cy="1112896"/>
            <a:chOff x="9544500" y="2748152"/>
            <a:chExt cx="1168016" cy="1112896"/>
          </a:xfrm>
        </p:grpSpPr>
        <p:pic>
          <p:nvPicPr>
            <p:cNvPr id="40" name="Graphic 39" descr="Magnifying glass">
              <a:extLst>
                <a:ext uri="{FF2B5EF4-FFF2-40B4-BE49-F238E27FC236}">
                  <a16:creationId xmlns:a16="http://schemas.microsoft.com/office/drawing/2014/main" id="{BFA5E90D-5D56-4065-86D8-893CD4A3D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2508" y="3249048"/>
              <a:ext cx="612000" cy="612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130EE7-C29E-4016-963F-4F4ADDA291EF}"/>
                </a:ext>
              </a:extLst>
            </p:cNvPr>
            <p:cNvSpPr txBox="1"/>
            <p:nvPr/>
          </p:nvSpPr>
          <p:spPr>
            <a:xfrm>
              <a:off x="9544500" y="2748152"/>
              <a:ext cx="116801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پژوهش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8B6BAB-64BB-450C-B332-3E0B71DC9988}"/>
              </a:ext>
            </a:extLst>
          </p:cNvPr>
          <p:cNvGrpSpPr/>
          <p:nvPr/>
        </p:nvGrpSpPr>
        <p:grpSpPr>
          <a:xfrm>
            <a:off x="7668160" y="2700760"/>
            <a:ext cx="890008" cy="1112897"/>
            <a:chOff x="7649132" y="2672984"/>
            <a:chExt cx="890008" cy="1112897"/>
          </a:xfrm>
        </p:grpSpPr>
        <p:pic>
          <p:nvPicPr>
            <p:cNvPr id="41" name="Graphic 40" descr="Lightbulb">
              <a:extLst>
                <a:ext uri="{FF2B5EF4-FFF2-40B4-BE49-F238E27FC236}">
                  <a16:creationId xmlns:a16="http://schemas.microsoft.com/office/drawing/2014/main" id="{C253AD9D-80A0-4328-AAFB-D8126DDE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88136" y="2672984"/>
              <a:ext cx="612000" cy="6120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CC464C-82F8-48E9-B9AB-F32760C335D3}"/>
                </a:ext>
              </a:extLst>
            </p:cNvPr>
            <p:cNvSpPr txBox="1"/>
            <p:nvPr/>
          </p:nvSpPr>
          <p:spPr>
            <a:xfrm>
              <a:off x="7649132" y="3324216"/>
              <a:ext cx="890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ایده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FD8F3E-0E00-4635-9C9F-735A5904E894}"/>
              </a:ext>
            </a:extLst>
          </p:cNvPr>
          <p:cNvGrpSpPr/>
          <p:nvPr/>
        </p:nvGrpSpPr>
        <p:grpSpPr>
          <a:xfrm>
            <a:off x="5303912" y="2700760"/>
            <a:ext cx="1584176" cy="1112896"/>
            <a:chOff x="5303912" y="2748152"/>
            <a:chExt cx="1584176" cy="1112896"/>
          </a:xfrm>
        </p:grpSpPr>
        <p:pic>
          <p:nvPicPr>
            <p:cNvPr id="42" name="Graphic 41" descr="Table">
              <a:extLst>
                <a:ext uri="{FF2B5EF4-FFF2-40B4-BE49-F238E27FC236}">
                  <a16:creationId xmlns:a16="http://schemas.microsoft.com/office/drawing/2014/main" id="{E2997A75-3BC6-475A-90B5-0B29A8B19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790000" y="3249048"/>
              <a:ext cx="612000" cy="612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74B9E1-0BA5-431E-B601-E284431930AC}"/>
                </a:ext>
              </a:extLst>
            </p:cNvPr>
            <p:cNvSpPr txBox="1"/>
            <p:nvPr/>
          </p:nvSpPr>
          <p:spPr>
            <a:xfrm>
              <a:off x="5303912" y="2748152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برنامه‌ریزی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1FDE10-0487-40A9-918E-416C5450677D}"/>
              </a:ext>
            </a:extLst>
          </p:cNvPr>
          <p:cNvGrpSpPr/>
          <p:nvPr/>
        </p:nvGrpSpPr>
        <p:grpSpPr>
          <a:xfrm>
            <a:off x="3284928" y="2700760"/>
            <a:ext cx="1584176" cy="1112897"/>
            <a:chOff x="3272360" y="2672984"/>
            <a:chExt cx="1584176" cy="1112897"/>
          </a:xfrm>
        </p:grpSpPr>
        <p:pic>
          <p:nvPicPr>
            <p:cNvPr id="43" name="Graphic 42" descr="Stopwatch">
              <a:extLst>
                <a:ext uri="{FF2B5EF4-FFF2-40B4-BE49-F238E27FC236}">
                  <a16:creationId xmlns:a16="http://schemas.microsoft.com/office/drawing/2014/main" id="{961A1CA6-C180-42E7-89A7-D3380201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758448" y="2672984"/>
              <a:ext cx="612000" cy="612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EC2F3C-B269-4CD7-978C-AB56C034D73C}"/>
                </a:ext>
              </a:extLst>
            </p:cNvPr>
            <p:cNvSpPr txBox="1"/>
            <p:nvPr/>
          </p:nvSpPr>
          <p:spPr>
            <a:xfrm>
              <a:off x="3272360" y="3324216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زمان‌بندی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B2436B-2CB1-4CD8-B9BC-191BE71FE963}"/>
              </a:ext>
            </a:extLst>
          </p:cNvPr>
          <p:cNvGrpSpPr/>
          <p:nvPr/>
        </p:nvGrpSpPr>
        <p:grpSpPr>
          <a:xfrm>
            <a:off x="1266944" y="2700760"/>
            <a:ext cx="1584176" cy="1112896"/>
            <a:chOff x="1274224" y="2748152"/>
            <a:chExt cx="1584176" cy="1112896"/>
          </a:xfrm>
        </p:grpSpPr>
        <p:pic>
          <p:nvPicPr>
            <p:cNvPr id="44" name="Graphic 43" descr="Flag">
              <a:extLst>
                <a:ext uri="{FF2B5EF4-FFF2-40B4-BE49-F238E27FC236}">
                  <a16:creationId xmlns:a16="http://schemas.microsoft.com/office/drawing/2014/main" id="{C1B90837-A2A0-4C06-9819-8ED1A26A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760312" y="3249048"/>
              <a:ext cx="612000" cy="6120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7BCCBD-42B3-42AE-8478-5D5B026481F0}"/>
                </a:ext>
              </a:extLst>
            </p:cNvPr>
            <p:cNvSpPr txBox="1"/>
            <p:nvPr/>
          </p:nvSpPr>
          <p:spPr>
            <a:xfrm>
              <a:off x="1274224" y="2748152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موفقیت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AF0BDE-8F7A-4EBF-A4DD-09B9D430B594}"/>
              </a:ext>
            </a:extLst>
          </p:cNvPr>
          <p:cNvSpPr txBox="1"/>
          <p:nvPr/>
        </p:nvSpPr>
        <p:spPr>
          <a:xfrm>
            <a:off x="839416" y="332656"/>
            <a:ext cx="105131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ترفند ساخت تایم‌لاین حرفه‌ای با پاورپوینت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AA115-6E18-498C-AB20-F027A48E887B}"/>
              </a:ext>
            </a:extLst>
          </p:cNvPr>
          <p:cNvSpPr txBox="1"/>
          <p:nvPr/>
        </p:nvSpPr>
        <p:spPr>
          <a:xfrm>
            <a:off x="9247914" y="4908118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ABA8FF-A0B8-4B6E-A9CA-8B7210CE6C38}"/>
              </a:ext>
            </a:extLst>
          </p:cNvPr>
          <p:cNvSpPr txBox="1"/>
          <p:nvPr/>
        </p:nvSpPr>
        <p:spPr>
          <a:xfrm>
            <a:off x="7231570" y="4908118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AD2828-9AB3-47D8-9D94-2451BD3BFBF0}"/>
              </a:ext>
            </a:extLst>
          </p:cNvPr>
          <p:cNvSpPr txBox="1"/>
          <p:nvPr/>
        </p:nvSpPr>
        <p:spPr>
          <a:xfrm>
            <a:off x="5215226" y="4908118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257666-373A-497C-990F-C03CED0ABB81}"/>
              </a:ext>
            </a:extLst>
          </p:cNvPr>
          <p:cNvSpPr txBox="1"/>
          <p:nvPr/>
        </p:nvSpPr>
        <p:spPr>
          <a:xfrm>
            <a:off x="3198882" y="4908118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B99819-A4C4-47C2-96F4-953EF69240A6}"/>
              </a:ext>
            </a:extLst>
          </p:cNvPr>
          <p:cNvSpPr txBox="1"/>
          <p:nvPr/>
        </p:nvSpPr>
        <p:spPr>
          <a:xfrm>
            <a:off x="1178438" y="4908118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22802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5" grpId="0" build="p"/>
      <p:bldP spid="49" grpId="0" build="p"/>
      <p:bldP spid="50" grpId="0" build="p"/>
      <p:bldP spid="51" grpId="0" build="p"/>
      <p:bldP spid="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1653C5C-F9FA-4F95-936C-76C93A7069FA}"/>
              </a:ext>
            </a:extLst>
          </p:cNvPr>
          <p:cNvSpPr/>
          <p:nvPr/>
        </p:nvSpPr>
        <p:spPr>
          <a:xfrm>
            <a:off x="2924016" y="116632"/>
            <a:ext cx="6624736" cy="6624736"/>
          </a:xfrm>
          <a:prstGeom prst="ellipse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7415F1-F17C-4B4A-AA3D-250B27AD86B7}"/>
              </a:ext>
            </a:extLst>
          </p:cNvPr>
          <p:cNvGrpSpPr/>
          <p:nvPr/>
        </p:nvGrpSpPr>
        <p:grpSpPr>
          <a:xfrm>
            <a:off x="911544" y="3501008"/>
            <a:ext cx="10225016" cy="2232248"/>
            <a:chOff x="1199456" y="2569530"/>
            <a:chExt cx="10225016" cy="2232248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460EA5-31C7-4A95-ABAD-4BD34C1E9F61}"/>
                </a:ext>
              </a:extLst>
            </p:cNvPr>
            <p:cNvSpPr/>
            <p:nvPr/>
          </p:nvSpPr>
          <p:spPr>
            <a:xfrm flipV="1">
              <a:off x="9264472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26FCCD-3ABA-41A6-A4E0-686B5FC1F470}"/>
                </a:ext>
              </a:extLst>
            </p:cNvPr>
            <p:cNvSpPr/>
            <p:nvPr/>
          </p:nvSpPr>
          <p:spPr>
            <a:xfrm>
              <a:off x="7248128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F0DAEA-662A-4337-B5FB-57953D5EEE4B}"/>
                </a:ext>
              </a:extLst>
            </p:cNvPr>
            <p:cNvSpPr/>
            <p:nvPr/>
          </p:nvSpPr>
          <p:spPr>
            <a:xfrm flipV="1">
              <a:off x="5233784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C36264-B8EC-4159-B411-07FEBB126F33}"/>
                </a:ext>
              </a:extLst>
            </p:cNvPr>
            <p:cNvSpPr/>
            <p:nvPr/>
          </p:nvSpPr>
          <p:spPr>
            <a:xfrm>
              <a:off x="3218440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14FDA28-9B23-4EBD-8425-DA911BC6D492}"/>
                </a:ext>
              </a:extLst>
            </p:cNvPr>
            <p:cNvSpPr/>
            <p:nvPr/>
          </p:nvSpPr>
          <p:spPr>
            <a:xfrm flipV="1">
              <a:off x="1199456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C4B845-D15C-4352-9C98-E74C9A3FAD0C}"/>
              </a:ext>
            </a:extLst>
          </p:cNvPr>
          <p:cNvGrpSpPr/>
          <p:nvPr/>
        </p:nvGrpSpPr>
        <p:grpSpPr>
          <a:xfrm flipV="1">
            <a:off x="911544" y="1237563"/>
            <a:ext cx="10225016" cy="2232248"/>
            <a:chOff x="1199456" y="2569530"/>
            <a:chExt cx="10225016" cy="2232248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41C120-C0B6-440F-9387-F8DBA153FD4B}"/>
                </a:ext>
              </a:extLst>
            </p:cNvPr>
            <p:cNvSpPr/>
            <p:nvPr/>
          </p:nvSpPr>
          <p:spPr>
            <a:xfrm flipV="1">
              <a:off x="9264472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D6A9B47-911C-4148-9771-CF04EDEBD0C3}"/>
                </a:ext>
              </a:extLst>
            </p:cNvPr>
            <p:cNvSpPr/>
            <p:nvPr/>
          </p:nvSpPr>
          <p:spPr>
            <a:xfrm>
              <a:off x="7248128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00C1E3-58F1-492B-A673-50988649A58D}"/>
                </a:ext>
              </a:extLst>
            </p:cNvPr>
            <p:cNvSpPr/>
            <p:nvPr/>
          </p:nvSpPr>
          <p:spPr>
            <a:xfrm flipV="1">
              <a:off x="5233784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4F09313-C1AD-46BA-97CA-CFF7D44B4C1C}"/>
                </a:ext>
              </a:extLst>
            </p:cNvPr>
            <p:cNvSpPr/>
            <p:nvPr/>
          </p:nvSpPr>
          <p:spPr>
            <a:xfrm>
              <a:off x="3218440" y="2569530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F4DF2B-D6C4-4D71-B4A7-F8C4731C91C6}"/>
                </a:ext>
              </a:extLst>
            </p:cNvPr>
            <p:cNvSpPr/>
            <p:nvPr/>
          </p:nvSpPr>
          <p:spPr>
            <a:xfrm flipV="1">
              <a:off x="1199456" y="3721778"/>
              <a:ext cx="2160000" cy="1080000"/>
            </a:xfrm>
            <a:custGeom>
              <a:avLst/>
              <a:gdLst>
                <a:gd name="connsiteX0" fmla="*/ 1080000 w 2160000"/>
                <a:gd name="connsiteY0" fmla="*/ 0 h 1080000"/>
                <a:gd name="connsiteX1" fmla="*/ 2160000 w 2160000"/>
                <a:gd name="connsiteY1" fmla="*/ 1080000 h 1080000"/>
                <a:gd name="connsiteX2" fmla="*/ 1975666 w 2160000"/>
                <a:gd name="connsiteY2" fmla="*/ 1080000 h 1080000"/>
                <a:gd name="connsiteX3" fmla="*/ 1080000 w 2160000"/>
                <a:gd name="connsiteY3" fmla="*/ 184334 h 1080000"/>
                <a:gd name="connsiteX4" fmla="*/ 184334 w 2160000"/>
                <a:gd name="connsiteY4" fmla="*/ 1080000 h 1080000"/>
                <a:gd name="connsiteX5" fmla="*/ 0 w 2160000"/>
                <a:gd name="connsiteY5" fmla="*/ 1080000 h 1080000"/>
                <a:gd name="connsiteX6" fmla="*/ 1080000 w 2160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0" h="108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lnTo>
                    <a:pt x="1975666" y="1080000"/>
                  </a:lnTo>
                  <a:cubicBezTo>
                    <a:pt x="1975666" y="585337"/>
                    <a:pt x="1574663" y="184334"/>
                    <a:pt x="1080000" y="184334"/>
                  </a:cubicBezTo>
                  <a:cubicBezTo>
                    <a:pt x="585337" y="184334"/>
                    <a:pt x="184334" y="585337"/>
                    <a:pt x="184334" y="1080000"/>
                  </a:cubicBezTo>
                  <a:lnTo>
                    <a:pt x="0" y="1080000"/>
                  </a:ln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BFC38-748E-44BE-B0EA-2BDC6B1FF0F4}"/>
              </a:ext>
            </a:extLst>
          </p:cNvPr>
          <p:cNvGrpSpPr/>
          <p:nvPr/>
        </p:nvGrpSpPr>
        <p:grpSpPr>
          <a:xfrm>
            <a:off x="9555264" y="2941549"/>
            <a:ext cx="1168016" cy="1112896"/>
            <a:chOff x="9544500" y="2748152"/>
            <a:chExt cx="1168016" cy="1112896"/>
          </a:xfrm>
        </p:grpSpPr>
        <p:pic>
          <p:nvPicPr>
            <p:cNvPr id="40" name="Graphic 39" descr="Magnifying glass">
              <a:extLst>
                <a:ext uri="{FF2B5EF4-FFF2-40B4-BE49-F238E27FC236}">
                  <a16:creationId xmlns:a16="http://schemas.microsoft.com/office/drawing/2014/main" id="{BFA5E90D-5D56-4065-86D8-893CD4A3D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2508" y="3249048"/>
              <a:ext cx="612000" cy="612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130EE7-C29E-4016-963F-4F4ADDA291EF}"/>
                </a:ext>
              </a:extLst>
            </p:cNvPr>
            <p:cNvSpPr txBox="1"/>
            <p:nvPr/>
          </p:nvSpPr>
          <p:spPr>
            <a:xfrm>
              <a:off x="9544500" y="2748152"/>
              <a:ext cx="116801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پژوهش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8B6BAB-64BB-450C-B332-3E0B71DC9988}"/>
              </a:ext>
            </a:extLst>
          </p:cNvPr>
          <p:cNvGrpSpPr/>
          <p:nvPr/>
        </p:nvGrpSpPr>
        <p:grpSpPr>
          <a:xfrm>
            <a:off x="7596212" y="4420148"/>
            <a:ext cx="890008" cy="1112897"/>
            <a:chOff x="7649132" y="2672984"/>
            <a:chExt cx="890008" cy="1112897"/>
          </a:xfrm>
        </p:grpSpPr>
        <p:pic>
          <p:nvPicPr>
            <p:cNvPr id="41" name="Graphic 40" descr="Lightbulb">
              <a:extLst>
                <a:ext uri="{FF2B5EF4-FFF2-40B4-BE49-F238E27FC236}">
                  <a16:creationId xmlns:a16="http://schemas.microsoft.com/office/drawing/2014/main" id="{C253AD9D-80A0-4328-AAFB-D8126DDE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88136" y="2672984"/>
              <a:ext cx="612000" cy="6120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CC464C-82F8-48E9-B9AB-F32760C335D3}"/>
                </a:ext>
              </a:extLst>
            </p:cNvPr>
            <p:cNvSpPr txBox="1"/>
            <p:nvPr/>
          </p:nvSpPr>
          <p:spPr>
            <a:xfrm>
              <a:off x="7649132" y="3324216"/>
              <a:ext cx="890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ایده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FD8F3E-0E00-4635-9C9F-735A5904E894}"/>
              </a:ext>
            </a:extLst>
          </p:cNvPr>
          <p:cNvGrpSpPr/>
          <p:nvPr/>
        </p:nvGrpSpPr>
        <p:grpSpPr>
          <a:xfrm>
            <a:off x="5282839" y="2959488"/>
            <a:ext cx="1584176" cy="1112896"/>
            <a:chOff x="5303912" y="2748152"/>
            <a:chExt cx="1584176" cy="1112896"/>
          </a:xfrm>
        </p:grpSpPr>
        <p:pic>
          <p:nvPicPr>
            <p:cNvPr id="42" name="Graphic 41" descr="Table">
              <a:extLst>
                <a:ext uri="{FF2B5EF4-FFF2-40B4-BE49-F238E27FC236}">
                  <a16:creationId xmlns:a16="http://schemas.microsoft.com/office/drawing/2014/main" id="{E2997A75-3BC6-475A-90B5-0B29A8B19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790000" y="3249048"/>
              <a:ext cx="612000" cy="612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74B9E1-0BA5-431E-B601-E284431930AC}"/>
                </a:ext>
              </a:extLst>
            </p:cNvPr>
            <p:cNvSpPr txBox="1"/>
            <p:nvPr/>
          </p:nvSpPr>
          <p:spPr>
            <a:xfrm>
              <a:off x="5303912" y="2748152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برنامه‌ریزی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1FDE10-0487-40A9-918E-416C5450677D}"/>
              </a:ext>
            </a:extLst>
          </p:cNvPr>
          <p:cNvGrpSpPr/>
          <p:nvPr/>
        </p:nvGrpSpPr>
        <p:grpSpPr>
          <a:xfrm>
            <a:off x="3169921" y="4325365"/>
            <a:ext cx="1584176" cy="1112897"/>
            <a:chOff x="3272360" y="2672984"/>
            <a:chExt cx="1584176" cy="1112897"/>
          </a:xfrm>
        </p:grpSpPr>
        <p:pic>
          <p:nvPicPr>
            <p:cNvPr id="43" name="Graphic 42" descr="Stopwatch">
              <a:extLst>
                <a:ext uri="{FF2B5EF4-FFF2-40B4-BE49-F238E27FC236}">
                  <a16:creationId xmlns:a16="http://schemas.microsoft.com/office/drawing/2014/main" id="{961A1CA6-C180-42E7-89A7-D3380201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758448" y="2672984"/>
              <a:ext cx="612000" cy="612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EC2F3C-B269-4CD7-978C-AB56C034D73C}"/>
                </a:ext>
              </a:extLst>
            </p:cNvPr>
            <p:cNvSpPr txBox="1"/>
            <p:nvPr/>
          </p:nvSpPr>
          <p:spPr>
            <a:xfrm>
              <a:off x="3272360" y="3324216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زمان‌بندی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B2436B-2CB1-4CD8-B9BC-191BE71FE963}"/>
              </a:ext>
            </a:extLst>
          </p:cNvPr>
          <p:cNvGrpSpPr/>
          <p:nvPr/>
        </p:nvGrpSpPr>
        <p:grpSpPr>
          <a:xfrm>
            <a:off x="1203596" y="2957497"/>
            <a:ext cx="1584176" cy="1112896"/>
            <a:chOff x="1274224" y="2748152"/>
            <a:chExt cx="1584176" cy="1112896"/>
          </a:xfrm>
        </p:grpSpPr>
        <p:pic>
          <p:nvPicPr>
            <p:cNvPr id="44" name="Graphic 43" descr="Flag">
              <a:extLst>
                <a:ext uri="{FF2B5EF4-FFF2-40B4-BE49-F238E27FC236}">
                  <a16:creationId xmlns:a16="http://schemas.microsoft.com/office/drawing/2014/main" id="{C1B90837-A2A0-4C06-9819-8ED1A26A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760312" y="3249048"/>
              <a:ext cx="612000" cy="6120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7BCCBD-42B3-42AE-8478-5D5B026481F0}"/>
                </a:ext>
              </a:extLst>
            </p:cNvPr>
            <p:cNvSpPr txBox="1"/>
            <p:nvPr/>
          </p:nvSpPr>
          <p:spPr>
            <a:xfrm>
              <a:off x="1274224" y="2748152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موفقیت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9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1653C5C-F9FA-4F95-936C-76C93A7069FA}"/>
              </a:ext>
            </a:extLst>
          </p:cNvPr>
          <p:cNvSpPr/>
          <p:nvPr/>
        </p:nvSpPr>
        <p:spPr>
          <a:xfrm>
            <a:off x="2999836" y="116632"/>
            <a:ext cx="6624736" cy="6624736"/>
          </a:xfrm>
          <a:prstGeom prst="ellipse">
            <a:avLst/>
          </a:prstGeom>
          <a:solidFill>
            <a:srgbClr val="00B0F0">
              <a:alpha val="28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460EA5-31C7-4A95-ABAD-4BD34C1E9F61}"/>
              </a:ext>
            </a:extLst>
          </p:cNvPr>
          <p:cNvSpPr/>
          <p:nvPr/>
        </p:nvSpPr>
        <p:spPr>
          <a:xfrm flipV="1">
            <a:off x="9048328" y="2666562"/>
            <a:ext cx="2160000" cy="1080000"/>
          </a:xfrm>
          <a:custGeom>
            <a:avLst/>
            <a:gdLst>
              <a:gd name="connsiteX0" fmla="*/ 1080000 w 2160000"/>
              <a:gd name="connsiteY0" fmla="*/ 0 h 1080000"/>
              <a:gd name="connsiteX1" fmla="*/ 2160000 w 2160000"/>
              <a:gd name="connsiteY1" fmla="*/ 1080000 h 1080000"/>
              <a:gd name="connsiteX2" fmla="*/ 1975666 w 2160000"/>
              <a:gd name="connsiteY2" fmla="*/ 1080000 h 1080000"/>
              <a:gd name="connsiteX3" fmla="*/ 1080000 w 2160000"/>
              <a:gd name="connsiteY3" fmla="*/ 184334 h 1080000"/>
              <a:gd name="connsiteX4" fmla="*/ 184334 w 2160000"/>
              <a:gd name="connsiteY4" fmla="*/ 1080000 h 1080000"/>
              <a:gd name="connsiteX5" fmla="*/ 0 w 2160000"/>
              <a:gd name="connsiteY5" fmla="*/ 1080000 h 1080000"/>
              <a:gd name="connsiteX6" fmla="*/ 1080000 w 2160000"/>
              <a:gd name="connsiteY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0" h="1080000"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lnTo>
                  <a:pt x="1975666" y="1080000"/>
                </a:lnTo>
                <a:cubicBezTo>
                  <a:pt x="1975666" y="585337"/>
                  <a:pt x="1574663" y="184334"/>
                  <a:pt x="1080000" y="184334"/>
                </a:cubicBezTo>
                <a:cubicBezTo>
                  <a:pt x="585337" y="184334"/>
                  <a:pt x="184334" y="585337"/>
                  <a:pt x="184334" y="1080000"/>
                </a:cubicBezTo>
                <a:lnTo>
                  <a:pt x="0" y="1080000"/>
                </a:ln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26FCCD-3ABA-41A6-A4E0-686B5FC1F470}"/>
              </a:ext>
            </a:extLst>
          </p:cNvPr>
          <p:cNvSpPr/>
          <p:nvPr/>
        </p:nvSpPr>
        <p:spPr>
          <a:xfrm>
            <a:off x="7031984" y="1514314"/>
            <a:ext cx="2160000" cy="1080000"/>
          </a:xfrm>
          <a:custGeom>
            <a:avLst/>
            <a:gdLst>
              <a:gd name="connsiteX0" fmla="*/ 1080000 w 2160000"/>
              <a:gd name="connsiteY0" fmla="*/ 0 h 1080000"/>
              <a:gd name="connsiteX1" fmla="*/ 2160000 w 2160000"/>
              <a:gd name="connsiteY1" fmla="*/ 1080000 h 1080000"/>
              <a:gd name="connsiteX2" fmla="*/ 1975666 w 2160000"/>
              <a:gd name="connsiteY2" fmla="*/ 1080000 h 1080000"/>
              <a:gd name="connsiteX3" fmla="*/ 1080000 w 2160000"/>
              <a:gd name="connsiteY3" fmla="*/ 184334 h 1080000"/>
              <a:gd name="connsiteX4" fmla="*/ 184334 w 2160000"/>
              <a:gd name="connsiteY4" fmla="*/ 1080000 h 1080000"/>
              <a:gd name="connsiteX5" fmla="*/ 0 w 2160000"/>
              <a:gd name="connsiteY5" fmla="*/ 1080000 h 1080000"/>
              <a:gd name="connsiteX6" fmla="*/ 1080000 w 2160000"/>
              <a:gd name="connsiteY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0" h="1080000"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lnTo>
                  <a:pt x="1975666" y="1080000"/>
                </a:lnTo>
                <a:cubicBezTo>
                  <a:pt x="1975666" y="585337"/>
                  <a:pt x="1574663" y="184334"/>
                  <a:pt x="1080000" y="184334"/>
                </a:cubicBezTo>
                <a:cubicBezTo>
                  <a:pt x="585337" y="184334"/>
                  <a:pt x="184334" y="585337"/>
                  <a:pt x="184334" y="1080000"/>
                </a:cubicBezTo>
                <a:lnTo>
                  <a:pt x="0" y="1080000"/>
                </a:ln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AF0DAEA-662A-4337-B5FB-57953D5EEE4B}"/>
              </a:ext>
            </a:extLst>
          </p:cNvPr>
          <p:cNvSpPr/>
          <p:nvPr/>
        </p:nvSpPr>
        <p:spPr>
          <a:xfrm flipV="1">
            <a:off x="5017640" y="2666562"/>
            <a:ext cx="2160000" cy="1080000"/>
          </a:xfrm>
          <a:custGeom>
            <a:avLst/>
            <a:gdLst>
              <a:gd name="connsiteX0" fmla="*/ 1080000 w 2160000"/>
              <a:gd name="connsiteY0" fmla="*/ 0 h 1080000"/>
              <a:gd name="connsiteX1" fmla="*/ 2160000 w 2160000"/>
              <a:gd name="connsiteY1" fmla="*/ 1080000 h 1080000"/>
              <a:gd name="connsiteX2" fmla="*/ 1975666 w 2160000"/>
              <a:gd name="connsiteY2" fmla="*/ 1080000 h 1080000"/>
              <a:gd name="connsiteX3" fmla="*/ 1080000 w 2160000"/>
              <a:gd name="connsiteY3" fmla="*/ 184334 h 1080000"/>
              <a:gd name="connsiteX4" fmla="*/ 184334 w 2160000"/>
              <a:gd name="connsiteY4" fmla="*/ 1080000 h 1080000"/>
              <a:gd name="connsiteX5" fmla="*/ 0 w 2160000"/>
              <a:gd name="connsiteY5" fmla="*/ 1080000 h 1080000"/>
              <a:gd name="connsiteX6" fmla="*/ 1080000 w 2160000"/>
              <a:gd name="connsiteY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0" h="1080000"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lnTo>
                  <a:pt x="1975666" y="1080000"/>
                </a:lnTo>
                <a:cubicBezTo>
                  <a:pt x="1975666" y="585337"/>
                  <a:pt x="1574663" y="184334"/>
                  <a:pt x="1080000" y="184334"/>
                </a:cubicBezTo>
                <a:cubicBezTo>
                  <a:pt x="585337" y="184334"/>
                  <a:pt x="184334" y="585337"/>
                  <a:pt x="184334" y="1080000"/>
                </a:cubicBezTo>
                <a:lnTo>
                  <a:pt x="0" y="1080000"/>
                </a:ln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C36264-B8EC-4159-B411-07FEBB126F33}"/>
              </a:ext>
            </a:extLst>
          </p:cNvPr>
          <p:cNvSpPr/>
          <p:nvPr/>
        </p:nvSpPr>
        <p:spPr>
          <a:xfrm>
            <a:off x="3002296" y="1514314"/>
            <a:ext cx="2160000" cy="1080000"/>
          </a:xfrm>
          <a:custGeom>
            <a:avLst/>
            <a:gdLst>
              <a:gd name="connsiteX0" fmla="*/ 1080000 w 2160000"/>
              <a:gd name="connsiteY0" fmla="*/ 0 h 1080000"/>
              <a:gd name="connsiteX1" fmla="*/ 2160000 w 2160000"/>
              <a:gd name="connsiteY1" fmla="*/ 1080000 h 1080000"/>
              <a:gd name="connsiteX2" fmla="*/ 1975666 w 2160000"/>
              <a:gd name="connsiteY2" fmla="*/ 1080000 h 1080000"/>
              <a:gd name="connsiteX3" fmla="*/ 1080000 w 2160000"/>
              <a:gd name="connsiteY3" fmla="*/ 184334 h 1080000"/>
              <a:gd name="connsiteX4" fmla="*/ 184334 w 2160000"/>
              <a:gd name="connsiteY4" fmla="*/ 1080000 h 1080000"/>
              <a:gd name="connsiteX5" fmla="*/ 0 w 2160000"/>
              <a:gd name="connsiteY5" fmla="*/ 1080000 h 1080000"/>
              <a:gd name="connsiteX6" fmla="*/ 1080000 w 2160000"/>
              <a:gd name="connsiteY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0" h="1080000"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lnTo>
                  <a:pt x="1975666" y="1080000"/>
                </a:lnTo>
                <a:cubicBezTo>
                  <a:pt x="1975666" y="585337"/>
                  <a:pt x="1574663" y="184334"/>
                  <a:pt x="1080000" y="184334"/>
                </a:cubicBezTo>
                <a:cubicBezTo>
                  <a:pt x="585337" y="184334"/>
                  <a:pt x="184334" y="585337"/>
                  <a:pt x="184334" y="1080000"/>
                </a:cubicBezTo>
                <a:lnTo>
                  <a:pt x="0" y="1080000"/>
                </a:ln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4FDA28-9B23-4EBD-8425-DA911BC6D492}"/>
              </a:ext>
            </a:extLst>
          </p:cNvPr>
          <p:cNvSpPr/>
          <p:nvPr/>
        </p:nvSpPr>
        <p:spPr>
          <a:xfrm flipV="1">
            <a:off x="983312" y="2666562"/>
            <a:ext cx="2160000" cy="1080000"/>
          </a:xfrm>
          <a:custGeom>
            <a:avLst/>
            <a:gdLst>
              <a:gd name="connsiteX0" fmla="*/ 1080000 w 2160000"/>
              <a:gd name="connsiteY0" fmla="*/ 0 h 1080000"/>
              <a:gd name="connsiteX1" fmla="*/ 2160000 w 2160000"/>
              <a:gd name="connsiteY1" fmla="*/ 1080000 h 1080000"/>
              <a:gd name="connsiteX2" fmla="*/ 1975666 w 2160000"/>
              <a:gd name="connsiteY2" fmla="*/ 1080000 h 1080000"/>
              <a:gd name="connsiteX3" fmla="*/ 1080000 w 2160000"/>
              <a:gd name="connsiteY3" fmla="*/ 184334 h 1080000"/>
              <a:gd name="connsiteX4" fmla="*/ 184334 w 2160000"/>
              <a:gd name="connsiteY4" fmla="*/ 1080000 h 1080000"/>
              <a:gd name="connsiteX5" fmla="*/ 0 w 2160000"/>
              <a:gd name="connsiteY5" fmla="*/ 1080000 h 1080000"/>
              <a:gd name="connsiteX6" fmla="*/ 1080000 w 2160000"/>
              <a:gd name="connsiteY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0" h="1080000"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lnTo>
                  <a:pt x="1975666" y="1080000"/>
                </a:lnTo>
                <a:cubicBezTo>
                  <a:pt x="1975666" y="585337"/>
                  <a:pt x="1574663" y="184334"/>
                  <a:pt x="1080000" y="184334"/>
                </a:cubicBezTo>
                <a:cubicBezTo>
                  <a:pt x="585337" y="184334"/>
                  <a:pt x="184334" y="585337"/>
                  <a:pt x="184334" y="1080000"/>
                </a:cubicBezTo>
                <a:lnTo>
                  <a:pt x="0" y="1080000"/>
                </a:ln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BFC38-748E-44BE-B0EA-2BDC6B1FF0F4}"/>
              </a:ext>
            </a:extLst>
          </p:cNvPr>
          <p:cNvGrpSpPr/>
          <p:nvPr/>
        </p:nvGrpSpPr>
        <p:grpSpPr>
          <a:xfrm>
            <a:off x="9544500" y="1861655"/>
            <a:ext cx="1168016" cy="1112896"/>
            <a:chOff x="9544500" y="2748152"/>
            <a:chExt cx="1168016" cy="1112896"/>
          </a:xfrm>
        </p:grpSpPr>
        <p:pic>
          <p:nvPicPr>
            <p:cNvPr id="40" name="Graphic 39" descr="Magnifying glass">
              <a:extLst>
                <a:ext uri="{FF2B5EF4-FFF2-40B4-BE49-F238E27FC236}">
                  <a16:creationId xmlns:a16="http://schemas.microsoft.com/office/drawing/2014/main" id="{BFA5E90D-5D56-4065-86D8-893CD4A3D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2508" y="3249048"/>
              <a:ext cx="612000" cy="612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130EE7-C29E-4016-963F-4F4ADDA291EF}"/>
                </a:ext>
              </a:extLst>
            </p:cNvPr>
            <p:cNvSpPr txBox="1"/>
            <p:nvPr/>
          </p:nvSpPr>
          <p:spPr>
            <a:xfrm>
              <a:off x="9544500" y="2748152"/>
              <a:ext cx="116801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پژوهش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8B6BAB-64BB-450C-B332-3E0B71DC9988}"/>
              </a:ext>
            </a:extLst>
          </p:cNvPr>
          <p:cNvGrpSpPr/>
          <p:nvPr/>
        </p:nvGrpSpPr>
        <p:grpSpPr>
          <a:xfrm>
            <a:off x="7668160" y="1861655"/>
            <a:ext cx="890008" cy="1112897"/>
            <a:chOff x="7649132" y="2672984"/>
            <a:chExt cx="890008" cy="1112897"/>
          </a:xfrm>
        </p:grpSpPr>
        <p:pic>
          <p:nvPicPr>
            <p:cNvPr id="41" name="Graphic 40" descr="Lightbulb">
              <a:extLst>
                <a:ext uri="{FF2B5EF4-FFF2-40B4-BE49-F238E27FC236}">
                  <a16:creationId xmlns:a16="http://schemas.microsoft.com/office/drawing/2014/main" id="{C253AD9D-80A0-4328-AAFB-D8126DDE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88136" y="2672984"/>
              <a:ext cx="612000" cy="6120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CC464C-82F8-48E9-B9AB-F32760C335D3}"/>
                </a:ext>
              </a:extLst>
            </p:cNvPr>
            <p:cNvSpPr txBox="1"/>
            <p:nvPr/>
          </p:nvSpPr>
          <p:spPr>
            <a:xfrm>
              <a:off x="7649132" y="3324216"/>
              <a:ext cx="890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ایده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FD8F3E-0E00-4635-9C9F-735A5904E894}"/>
              </a:ext>
            </a:extLst>
          </p:cNvPr>
          <p:cNvGrpSpPr/>
          <p:nvPr/>
        </p:nvGrpSpPr>
        <p:grpSpPr>
          <a:xfrm>
            <a:off x="5303912" y="1861655"/>
            <a:ext cx="1584176" cy="1112896"/>
            <a:chOff x="5303912" y="2748152"/>
            <a:chExt cx="1584176" cy="1112896"/>
          </a:xfrm>
        </p:grpSpPr>
        <p:pic>
          <p:nvPicPr>
            <p:cNvPr id="42" name="Graphic 41" descr="Table">
              <a:extLst>
                <a:ext uri="{FF2B5EF4-FFF2-40B4-BE49-F238E27FC236}">
                  <a16:creationId xmlns:a16="http://schemas.microsoft.com/office/drawing/2014/main" id="{E2997A75-3BC6-475A-90B5-0B29A8B19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790000" y="3249048"/>
              <a:ext cx="612000" cy="612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74B9E1-0BA5-431E-B601-E284431930AC}"/>
                </a:ext>
              </a:extLst>
            </p:cNvPr>
            <p:cNvSpPr txBox="1"/>
            <p:nvPr/>
          </p:nvSpPr>
          <p:spPr>
            <a:xfrm>
              <a:off x="5303912" y="2748152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برنامه‌ریزی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1FDE10-0487-40A9-918E-416C5450677D}"/>
              </a:ext>
            </a:extLst>
          </p:cNvPr>
          <p:cNvGrpSpPr/>
          <p:nvPr/>
        </p:nvGrpSpPr>
        <p:grpSpPr>
          <a:xfrm>
            <a:off x="3284928" y="1861655"/>
            <a:ext cx="1584176" cy="1112897"/>
            <a:chOff x="3272360" y="2672984"/>
            <a:chExt cx="1584176" cy="1112897"/>
          </a:xfrm>
        </p:grpSpPr>
        <p:pic>
          <p:nvPicPr>
            <p:cNvPr id="43" name="Graphic 42" descr="Stopwatch">
              <a:extLst>
                <a:ext uri="{FF2B5EF4-FFF2-40B4-BE49-F238E27FC236}">
                  <a16:creationId xmlns:a16="http://schemas.microsoft.com/office/drawing/2014/main" id="{961A1CA6-C180-42E7-89A7-D3380201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758448" y="2672984"/>
              <a:ext cx="612000" cy="612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EC2F3C-B269-4CD7-978C-AB56C034D73C}"/>
                </a:ext>
              </a:extLst>
            </p:cNvPr>
            <p:cNvSpPr txBox="1"/>
            <p:nvPr/>
          </p:nvSpPr>
          <p:spPr>
            <a:xfrm>
              <a:off x="3272360" y="3324216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زمان‌بندی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B2436B-2CB1-4CD8-B9BC-191BE71FE963}"/>
              </a:ext>
            </a:extLst>
          </p:cNvPr>
          <p:cNvGrpSpPr/>
          <p:nvPr/>
        </p:nvGrpSpPr>
        <p:grpSpPr>
          <a:xfrm>
            <a:off x="1266944" y="1861655"/>
            <a:ext cx="1584176" cy="1112896"/>
            <a:chOff x="1274224" y="2748152"/>
            <a:chExt cx="1584176" cy="1112896"/>
          </a:xfrm>
        </p:grpSpPr>
        <p:pic>
          <p:nvPicPr>
            <p:cNvPr id="44" name="Graphic 43" descr="Flag">
              <a:extLst>
                <a:ext uri="{FF2B5EF4-FFF2-40B4-BE49-F238E27FC236}">
                  <a16:creationId xmlns:a16="http://schemas.microsoft.com/office/drawing/2014/main" id="{C1B90837-A2A0-4C06-9819-8ED1A26A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760312" y="3249048"/>
              <a:ext cx="612000" cy="6120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7BCCBD-42B3-42AE-8478-5D5B026481F0}"/>
                </a:ext>
              </a:extLst>
            </p:cNvPr>
            <p:cNvSpPr txBox="1"/>
            <p:nvPr/>
          </p:nvSpPr>
          <p:spPr>
            <a:xfrm>
              <a:off x="1274224" y="2748152"/>
              <a:ext cx="1584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موفقیت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6DAA115-6E18-498C-AB20-F027A48E887B}"/>
              </a:ext>
            </a:extLst>
          </p:cNvPr>
          <p:cNvSpPr txBox="1"/>
          <p:nvPr/>
        </p:nvSpPr>
        <p:spPr>
          <a:xfrm>
            <a:off x="9247914" y="4069013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ABA8FF-A0B8-4B6E-A9CA-8B7210CE6C38}"/>
              </a:ext>
            </a:extLst>
          </p:cNvPr>
          <p:cNvSpPr txBox="1"/>
          <p:nvPr/>
        </p:nvSpPr>
        <p:spPr>
          <a:xfrm>
            <a:off x="7231570" y="4069013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AD2828-9AB3-47D8-9D94-2451BD3BFBF0}"/>
              </a:ext>
            </a:extLst>
          </p:cNvPr>
          <p:cNvSpPr txBox="1"/>
          <p:nvPr/>
        </p:nvSpPr>
        <p:spPr>
          <a:xfrm>
            <a:off x="5215226" y="4069013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257666-373A-497C-990F-C03CED0ABB81}"/>
              </a:ext>
            </a:extLst>
          </p:cNvPr>
          <p:cNvSpPr txBox="1"/>
          <p:nvPr/>
        </p:nvSpPr>
        <p:spPr>
          <a:xfrm>
            <a:off x="3198882" y="4069013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B99819-A4C4-47C2-96F4-953EF69240A6}"/>
              </a:ext>
            </a:extLst>
          </p:cNvPr>
          <p:cNvSpPr txBox="1"/>
          <p:nvPr/>
        </p:nvSpPr>
        <p:spPr>
          <a:xfrm>
            <a:off x="1178438" y="4069013"/>
            <a:ext cx="176118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توضیحات خود را در این قسمت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27815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1" grpId="0" animBg="1"/>
      <p:bldP spid="25" grpId="0" animBg="1"/>
      <p:bldP spid="35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r="6715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D4B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D4B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noFill/>
          <a:ln w="38100">
            <a:solidFill>
              <a:srgbClr val="FFD4BB"/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D4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noFill/>
          <a:ln w="38100">
            <a:solidFill>
              <a:srgbClr val="FFD4BB"/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D4B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FFD4BB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861964" y="5981626"/>
            <a:ext cx="4167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Abadi"/>
        <a:ea typeface=""/>
        <a:cs typeface="B Titr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121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Shabnam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86</cp:revision>
  <dcterms:created xsi:type="dcterms:W3CDTF">2024-07-30T19:01:14Z</dcterms:created>
  <dcterms:modified xsi:type="dcterms:W3CDTF">2024-08-02T08:06:05Z</dcterms:modified>
</cp:coreProperties>
</file>