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5" r:id="rId4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B43"/>
    <a:srgbClr val="000A0B"/>
    <a:srgbClr val="047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howGuides="1">
      <p:cViewPr varScale="1">
        <p:scale>
          <a:sx n="78" d="100"/>
          <a:sy n="78" d="100"/>
        </p:scale>
        <p:origin x="77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49170-8E0A-4B17-A04E-F2803C73C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D1BE9-2760-47E4-A42D-07E0099A2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95C61-966A-41E1-B6B1-EF1CBAE7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B1C4-06A3-4B24-994F-5323E98C207A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D2F5B-0921-4EB0-AFBD-00515E8A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CD728-C206-4AE9-97BA-3A4238E8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D7F3-FDFA-4C89-A6D1-1913C5CC37A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299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080D2-2A3E-49A8-8683-45F571A3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ACCE2-A662-4CF0-9AEE-ACA7AB24D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75F06-0C82-419F-A626-FFF34D8D5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B1C4-06A3-4B24-994F-5323E98C207A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69056-7446-435B-B075-0C4B6BF8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A5592-2D6B-4858-BC8C-FA8F1FBA5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D7F3-FDFA-4C89-A6D1-1913C5CC37A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762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276B13-1535-4262-8CB5-33AC7A3CB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3FFCD5-5DD4-402A-ACB2-8FD61F0EE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FC963-9CE9-41CD-A365-C493B946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B1C4-06A3-4B24-994F-5323E98C207A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F391B-418A-4502-B524-AF5976682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A87C7-1F78-4609-98D2-7BF3F960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D7F3-FDFA-4C89-A6D1-1913C5CC37A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8715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0725-BF0D-477E-9C91-9EE9DA05D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FA0C9-1A01-4DB0-8830-8CC3B14D4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8C712-3CD0-4BD5-BE9F-9717376D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9F02E-A5B3-461A-8479-878A1060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0FECD-67E3-4D42-8DC5-23FE88F0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9683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764E-4B4C-4BD9-A57C-D1E0570A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07943-EE35-41B6-96E6-FBD4FCCC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B9829-51A1-4E70-9AAD-176BC83A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22C1A-184D-4F73-9D21-84997826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2117F-8575-4923-B8A7-BF22EE10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2676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22F1-FD95-4943-872D-0809B3AA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52916-ECE5-470B-BBBC-2646B0813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17DDD-312F-4A38-B7EF-729F63BB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A7D7B-E341-41A8-96DA-B84AF8D1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EF5D6-783E-4A40-BBA3-C69D1EAD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2564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FD64-C0F7-4F70-86E9-E4B882CF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F928B-F8ED-4C6E-B216-0F37A26A4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116BB-39F5-4FCC-8C6E-F796F3F92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00172-6E14-43F6-92DE-B1AA5DCC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3A663-A62F-4474-9F5C-34D3612E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DB6C7-8BCD-45A9-BA19-66AC9358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77742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8DA3E-1878-4B78-8830-667078F9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509D9-9C52-4037-BED5-57B7CD9C9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D2938-3F2D-4528-A7B2-0BF42C74E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E3E2C-B311-4736-B2D4-8296E04ED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696E51-36CB-436C-B02B-0F5D27B2A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17C9D-5881-4AC1-ABE9-9730582D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0E84DE-54AC-44BA-8655-2A4FD916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0B7B8-C20F-4355-8020-8C9E6A53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2657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5B99-5ECE-4C6E-A953-C125258B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ECCB1-5D23-483E-940F-B957D2DDB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9C9E1-1824-4F9D-AC09-C671FB5A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F1E2-8CD9-4980-933E-D1F19633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1367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B7905-87B7-4DAC-843F-37B126EA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A557E-E1E3-4671-AF6E-A73BD826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8C7DA-FC18-4557-B990-5EF76E632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6328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1065-C067-4CE0-98B8-8D2FF4B8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E1459-8005-45B5-BEC6-A8C5C50FE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C5CD4-4AE2-43F3-9DEA-BA3A31274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BAB41-C4CA-41AE-A843-8416008D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0015-1C41-49BD-B8CA-D3B5E240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7DD15-0F9F-4C78-90BC-56FE464D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843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F2A05-3A4D-4E87-AA4A-A43D89EC4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AF8C6-E505-4E71-941D-A058F97EF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B4B22-4E85-42BA-9790-E646BCBB4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B1C4-06A3-4B24-994F-5323E98C207A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43856-541E-4C43-BA66-23E4C777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5DE75-DF1B-448C-9AE3-38FABBAD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D7F3-FDFA-4C89-A6D1-1913C5CC37A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3523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C68C-F6B8-463D-8BD4-483B20533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27F27-AD59-420F-BF18-F64269564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8ECF4-1CA6-4DAE-9343-9795B0E8D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5586A-D0B6-44C6-98BF-4FD548094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EEACC-C54E-4D5B-AEF4-105D6E159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7ECBB-CDB3-42EE-AEB3-BF90B066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12915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710B-E0AE-4700-B84A-3A3CDB9D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6F5B9-B003-4FFF-A680-ED6394A91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2ECFA-3C3A-4BFF-AEDD-32420CF1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E2E99-6CCF-47E2-B220-59BE4708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B30DF-398B-47F7-94DC-CFBF8816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627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D513D4-0373-470B-BA45-C0CF8E291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ADE5C-890D-4F86-91FA-C9CD05F42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64189-0624-42E3-8BF5-873FDB1A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EF8F6-9D0D-4E5E-AAC6-40F773F8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BA478-4EE3-4537-B0C0-165CE3A3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03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60C67-5274-4E95-A938-8B48E10A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C0A43-663C-4DDF-837F-7BF141CEF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23A22-F4F2-44BB-AD38-C81AC6897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B1C4-06A3-4B24-994F-5323E98C207A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CC82B-A0C8-44CA-BDEF-2F36CC64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9FBE8-333F-4043-B603-9ACA1A29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D7F3-FDFA-4C89-A6D1-1913C5CC37A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503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5F277-AF89-4A44-8006-8962A2F47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3B734-F1FA-4155-849A-D38BD0EDC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420F1-FCB6-4C7C-8293-B2D19F9CA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B39B1-C0A1-4407-8A62-FA79281C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B1C4-06A3-4B24-994F-5323E98C207A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0CE93-FA01-4C1A-BEBD-7723E439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3126C-920D-4D2A-882B-EA75C550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D7F3-FDFA-4C89-A6D1-1913C5CC37A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655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6A6C-D437-4781-B396-07A804E2C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29F41-EC70-4F63-99B7-4EFE83511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E7E516-0209-4DEA-92AD-A92C3F5B6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C89469-D032-4796-B163-2BB969931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C78846-207E-4BEC-B7F5-2774737E41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277298-3683-4319-BA14-96720176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B1C4-06A3-4B24-994F-5323E98C207A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9B6999-5F13-4D2E-9B39-EAFED835A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08B4F0-E832-4E9F-A4AD-C46B86D3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D7F3-FDFA-4C89-A6D1-1913C5CC37A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386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72109-225A-438E-BB6D-2D3EF902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45402C-7868-4CE9-971F-BAF7DB0A7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B1C4-06A3-4B24-994F-5323E98C207A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A1726-006C-4008-A88F-74A2CB31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C62B9-07C2-49D4-BF2D-63342C6B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D7F3-FDFA-4C89-A6D1-1913C5CC37A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225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395AF9-677E-4873-B1A7-BBFA6A7C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B1C4-06A3-4B24-994F-5323E98C207A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5FD500-D6C8-40D4-B082-013203CD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9BCBE-E9BE-48C9-AD69-10072E84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D7F3-FDFA-4C89-A6D1-1913C5CC37A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441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F18AF-D2E8-45F2-9223-C4C673D63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8E81D-9746-4C4B-8609-183D74E39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7675A-CAF9-4F96-82BC-5B45A646E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F1EA1-9022-4B74-B978-4D496968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B1C4-06A3-4B24-994F-5323E98C207A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3B990-FEAF-4516-AB7A-5D525BEF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47CAE-C526-4A5D-82CF-B10A4C08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D7F3-FDFA-4C89-A6D1-1913C5CC37A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156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B3765-E01C-4459-891B-EC87E49C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4DB1A-278C-4D1F-B06B-92810CBC3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DEEA5-D94F-4B0A-8A60-A74B33980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7A7E1-62FA-4792-9947-E66B471E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B1C4-06A3-4B24-994F-5323E98C207A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3E59B-34E0-45B9-8FCE-AE07AFC8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486F2-4315-49A9-B655-92CEEB7F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D7F3-FDFA-4C89-A6D1-1913C5CC37A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046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1FE1EC-09D1-4515-99B7-8758FAE1B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0615B-430B-4927-82C9-0E9484E72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F61EB-68F4-4F6B-AB5C-BFB1D664F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B1C4-06A3-4B24-994F-5323E98C207A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45766-B7F6-430C-B4A3-488B8749A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6E61B-4C34-4BFF-BBEA-FBAAA5B00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8D7F3-FDFA-4C89-A6D1-1913C5CC37A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964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8C7724-3EF9-4221-83AA-9CCF8064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93BD0-8347-4014-B544-E7A8B1451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A86C4-A5C4-4BD8-887F-10F688431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041C6-EB11-41CF-9856-B08B5899B2F2}" type="datetimeFigureOut">
              <a:rPr lang="fa-IR" smtClean="0"/>
              <a:t>11/02/1446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37AA9-84E8-4ABC-BAD4-F212AF443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FF54E-DA29-4DC2-8210-2D6D3B1A2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127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etabaran.com/" TargetMode="External"/><Relationship Id="rId5" Type="http://schemas.openxmlformats.org/officeDocument/2006/relationships/hyperlink" Target="https://metabaran.com/powerpoint-template" TargetMode="External"/><Relationship Id="rId4" Type="http://schemas.openxmlformats.org/officeDocument/2006/relationships/hyperlink" Target="https://metabaran.com/online-order/powerpoint-online-order-for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E5B2D5-81A9-438B-ADF0-54E17DA92C66}"/>
              </a:ext>
            </a:extLst>
          </p:cNvPr>
          <p:cNvSpPr/>
          <p:nvPr/>
        </p:nvSpPr>
        <p:spPr>
          <a:xfrm>
            <a:off x="8976320" y="1424"/>
            <a:ext cx="321568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CC3A98-4F5D-452A-8F78-E6ABAE19C0DE}"/>
              </a:ext>
            </a:extLst>
          </p:cNvPr>
          <p:cNvSpPr/>
          <p:nvPr/>
        </p:nvSpPr>
        <p:spPr>
          <a:xfrm>
            <a:off x="911424" y="776426"/>
            <a:ext cx="10369152" cy="5305148"/>
          </a:xfrm>
          <a:prstGeom prst="roundRect">
            <a:avLst>
              <a:gd name="adj" fmla="val 469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fa-IR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ECAF9A-933A-46FA-B77D-B72680F9E2EC}"/>
              </a:ext>
            </a:extLst>
          </p:cNvPr>
          <p:cNvGrpSpPr/>
          <p:nvPr/>
        </p:nvGrpSpPr>
        <p:grpSpPr>
          <a:xfrm>
            <a:off x="1307468" y="1484784"/>
            <a:ext cx="4392488" cy="4075050"/>
            <a:chOff x="1343472" y="1514190"/>
            <a:chExt cx="4392488" cy="40750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520ABC-106A-484B-9D23-3E8ED13B7513}"/>
                </a:ext>
              </a:extLst>
            </p:cNvPr>
            <p:cNvSpPr txBox="1"/>
            <p:nvPr/>
          </p:nvSpPr>
          <p:spPr>
            <a:xfrm>
              <a:off x="1343472" y="1514190"/>
              <a:ext cx="4392488" cy="11079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6600" dirty="0">
                  <a:solidFill>
                    <a:schemeClr val="accent1">
                      <a:lumMod val="50000"/>
                    </a:schemeClr>
                  </a:solidFill>
                  <a:latin typeface="Lalezar" panose="00000500000000000000" pitchFamily="2" charset="-78"/>
                  <a:cs typeface="Lalezar" panose="00000500000000000000" pitchFamily="2" charset="-78"/>
                </a:rPr>
                <a:t>درباره من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CE6A15-6013-4639-9BFD-A1CFB7E68D24}"/>
                </a:ext>
              </a:extLst>
            </p:cNvPr>
            <p:cNvSpPr txBox="1"/>
            <p:nvPr/>
          </p:nvSpPr>
          <p:spPr>
            <a:xfrm>
              <a:off x="1343472" y="3869538"/>
              <a:ext cx="4392488" cy="171970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Low" rtl="1">
                <a:lnSpc>
                  <a:spcPct val="150000"/>
                </a:lnSpc>
              </a:pPr>
              <a:r>
                <a:rPr lang="fa-IR" dirty="0">
                  <a:solidFill>
                    <a:schemeClr val="accent1">
                      <a:lumMod val="50000"/>
                    </a:schemeClr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من [نام شما] هستم. [شغل یا عنوان شما] در [شرکت یا سازمان]. با بیش از [تعداد] سال تجربه در [ زمینه تخصص شما]، به [مهارت‌های کلیدی] مسلط هستم.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295F79-2A7F-41F6-B3BB-EA84C792523E}"/>
                </a:ext>
              </a:extLst>
            </p:cNvPr>
            <p:cNvSpPr txBox="1"/>
            <p:nvPr/>
          </p:nvSpPr>
          <p:spPr>
            <a:xfrm>
              <a:off x="1343472" y="2622186"/>
              <a:ext cx="4392488" cy="38856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400" dirty="0">
                  <a:solidFill>
                    <a:schemeClr val="accent1">
                      <a:lumMod val="50000"/>
                    </a:schemeClr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شغل یا عنوان سازمانی / زمینه تخصص شما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1513B7-7790-4B24-8AC2-18DC66D4DADB}"/>
              </a:ext>
            </a:extLst>
          </p:cNvPr>
          <p:cNvSpPr/>
          <p:nvPr/>
        </p:nvSpPr>
        <p:spPr>
          <a:xfrm>
            <a:off x="6096000" y="776426"/>
            <a:ext cx="5198080" cy="5305148"/>
          </a:xfrm>
          <a:prstGeom prst="roundRect">
            <a:avLst>
              <a:gd name="adj" fmla="val 4695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199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F9D1143-85FB-4D9C-B6FE-44C08AAED66C}"/>
              </a:ext>
            </a:extLst>
          </p:cNvPr>
          <p:cNvGrpSpPr/>
          <p:nvPr/>
        </p:nvGrpSpPr>
        <p:grpSpPr>
          <a:xfrm>
            <a:off x="202813" y="2301915"/>
            <a:ext cx="6204148" cy="3722490"/>
            <a:chOff x="2993926" y="1235115"/>
            <a:chExt cx="6204148" cy="372249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55CC6BF-67DF-4026-A054-4BF96FC6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3926" y="1235115"/>
              <a:ext cx="6204148" cy="372249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1CD7FA6-92DF-43E7-BA93-0D591A27C0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5" r="6715"/>
            <a:stretch/>
          </p:blipFill>
          <p:spPr>
            <a:xfrm>
              <a:off x="3891064" y="1605280"/>
              <a:ext cx="4415590" cy="2723529"/>
            </a:xfrm>
            <a:prstGeom prst="rect">
              <a:avLst/>
            </a:prstGeom>
          </p:spPr>
        </p:pic>
      </p:grpSp>
      <p:sp>
        <p:nvSpPr>
          <p:cNvPr id="38" name="Rectangle: Rounded Corners 37">
            <a:hlinkClick r:id="rId4"/>
            <a:extLst>
              <a:ext uri="{FF2B5EF4-FFF2-40B4-BE49-F238E27FC236}">
                <a16:creationId xmlns:a16="http://schemas.microsoft.com/office/drawing/2014/main" id="{E5942754-9D31-4039-8F10-0BC91636BB7A}"/>
              </a:ext>
            </a:extLst>
          </p:cNvPr>
          <p:cNvSpPr/>
          <p:nvPr/>
        </p:nvSpPr>
        <p:spPr>
          <a:xfrm>
            <a:off x="7116506" y="4090866"/>
            <a:ext cx="4167829" cy="1123678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0" sx="102000" sy="102000" algn="ctr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B Mitra" panose="00000400000000000000" pitchFamily="2" charset="-78"/>
              </a:rPr>
              <a:t>طراحی پاورپوینت سفارشی</a:t>
            </a:r>
          </a:p>
        </p:txBody>
      </p:sp>
      <p:sp>
        <p:nvSpPr>
          <p:cNvPr id="37" name="Rectangle: Rounded Corners 36">
            <a:hlinkClick r:id="rId5"/>
            <a:extLst>
              <a:ext uri="{FF2B5EF4-FFF2-40B4-BE49-F238E27FC236}">
                <a16:creationId xmlns:a16="http://schemas.microsoft.com/office/drawing/2014/main" id="{9EF7C8F8-9CA2-462A-A4B1-AD23C780D639}"/>
              </a:ext>
            </a:extLst>
          </p:cNvPr>
          <p:cNvSpPr/>
          <p:nvPr/>
        </p:nvSpPr>
        <p:spPr>
          <a:xfrm>
            <a:off x="7116508" y="2200106"/>
            <a:ext cx="4167824" cy="1123678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0" sx="102000" sy="102000" algn="ctr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قالب‌های پاورپوینت آماده</a:t>
            </a: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hlinkClick r:id="rId6"/>
            <a:extLst>
              <a:ext uri="{FF2B5EF4-FFF2-40B4-BE49-F238E27FC236}">
                <a16:creationId xmlns:a16="http://schemas.microsoft.com/office/drawing/2014/main" id="{AA1AF575-0E02-431F-AFDB-D41340970E05}"/>
              </a:ext>
            </a:extLst>
          </p:cNvPr>
          <p:cNvSpPr txBox="1"/>
          <p:nvPr/>
        </p:nvSpPr>
        <p:spPr>
          <a:xfrm>
            <a:off x="7116506" y="5981626"/>
            <a:ext cx="41678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eta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aran.com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BA642E-F584-4E01-A87A-70F5C5FECE6B}"/>
              </a:ext>
            </a:extLst>
          </p:cNvPr>
          <p:cNvGrpSpPr/>
          <p:nvPr/>
        </p:nvGrpSpPr>
        <p:grpSpPr>
          <a:xfrm>
            <a:off x="2020554" y="167593"/>
            <a:ext cx="2397944" cy="2082263"/>
            <a:chOff x="2813242" y="301183"/>
            <a:chExt cx="6529645" cy="567004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A97D338-A1A8-4902-8B84-09E552A6D0B2}"/>
                </a:ext>
              </a:extLst>
            </p:cNvPr>
            <p:cNvSpPr/>
            <p:nvPr/>
          </p:nvSpPr>
          <p:spPr>
            <a:xfrm>
              <a:off x="4914656" y="301183"/>
              <a:ext cx="14763" cy="30384"/>
            </a:xfrm>
            <a:custGeom>
              <a:avLst/>
              <a:gdLst>
                <a:gd name="connsiteX0" fmla="*/ 14764 w 14763"/>
                <a:gd name="connsiteY0" fmla="*/ 0 h 30384"/>
                <a:gd name="connsiteX1" fmla="*/ 0 w 14763"/>
                <a:gd name="connsiteY1" fmla="*/ 30385 h 30384"/>
                <a:gd name="connsiteX2" fmla="*/ 14383 w 14763"/>
                <a:gd name="connsiteY2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" h="30384">
                  <a:moveTo>
                    <a:pt x="14764" y="0"/>
                  </a:moveTo>
                  <a:lnTo>
                    <a:pt x="0" y="30385"/>
                  </a:lnTo>
                  <a:lnTo>
                    <a:pt x="14383" y="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A34CCE9-CFD3-43B6-908D-E13D3614AC0A}"/>
                </a:ext>
              </a:extLst>
            </p:cNvPr>
            <p:cNvSpPr/>
            <p:nvPr/>
          </p:nvSpPr>
          <p:spPr>
            <a:xfrm>
              <a:off x="4914656" y="301183"/>
              <a:ext cx="14763" cy="30384"/>
            </a:xfrm>
            <a:custGeom>
              <a:avLst/>
              <a:gdLst>
                <a:gd name="connsiteX0" fmla="*/ 14764 w 14763"/>
                <a:gd name="connsiteY0" fmla="*/ 0 h 30384"/>
                <a:gd name="connsiteX1" fmla="*/ 0 w 14763"/>
                <a:gd name="connsiteY1" fmla="*/ 30385 h 30384"/>
                <a:gd name="connsiteX2" fmla="*/ 14383 w 14763"/>
                <a:gd name="connsiteY2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" h="30384">
                  <a:moveTo>
                    <a:pt x="14764" y="0"/>
                  </a:moveTo>
                  <a:lnTo>
                    <a:pt x="0" y="30385"/>
                  </a:lnTo>
                  <a:lnTo>
                    <a:pt x="14383" y="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" name="Graphic 4">
              <a:extLst>
                <a:ext uri="{FF2B5EF4-FFF2-40B4-BE49-F238E27FC236}">
                  <a16:creationId xmlns:a16="http://schemas.microsoft.com/office/drawing/2014/main" id="{DAEE32EA-5954-4343-B766-CD7ECBD2BC73}"/>
                </a:ext>
              </a:extLst>
            </p:cNvPr>
            <p:cNvGrpSpPr/>
            <p:nvPr/>
          </p:nvGrpSpPr>
          <p:grpSpPr>
            <a:xfrm>
              <a:off x="2813242" y="722378"/>
              <a:ext cx="3246887" cy="5248846"/>
              <a:chOff x="2847966" y="1011745"/>
              <a:chExt cx="3246887" cy="5248846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15BEFB4-C454-4BD2-BD15-E135DACFF63A}"/>
                  </a:ext>
                </a:extLst>
              </p:cNvPr>
              <p:cNvSpPr/>
              <p:nvPr/>
            </p:nvSpPr>
            <p:spPr>
              <a:xfrm>
                <a:off x="4356170" y="1011745"/>
                <a:ext cx="1738683" cy="3891024"/>
              </a:xfrm>
              <a:custGeom>
                <a:avLst/>
                <a:gdLst>
                  <a:gd name="connsiteX0" fmla="*/ 190112 w 1738683"/>
                  <a:gd name="connsiteY0" fmla="*/ 3801808 h 3891024"/>
                  <a:gd name="connsiteX1" fmla="*/ 232022 w 1738683"/>
                  <a:gd name="connsiteY1" fmla="*/ 3800094 h 3891024"/>
                  <a:gd name="connsiteX2" fmla="*/ 432332 w 1738683"/>
                  <a:gd name="connsiteY2" fmla="*/ 3747992 h 3891024"/>
                  <a:gd name="connsiteX3" fmla="*/ 441572 w 1738683"/>
                  <a:gd name="connsiteY3" fmla="*/ 3743420 h 3891024"/>
                  <a:gd name="connsiteX4" fmla="*/ 443001 w 1738683"/>
                  <a:gd name="connsiteY4" fmla="*/ 3742754 h 3891024"/>
                  <a:gd name="connsiteX5" fmla="*/ 896390 w 1738683"/>
                  <a:gd name="connsiteY5" fmla="*/ 2910745 h 3891024"/>
                  <a:gd name="connsiteX6" fmla="*/ 415949 w 1738683"/>
                  <a:gd name="connsiteY6" fmla="*/ 2066544 h 3891024"/>
                  <a:gd name="connsiteX7" fmla="*/ 403281 w 1738683"/>
                  <a:gd name="connsiteY7" fmla="*/ 2040922 h 3891024"/>
                  <a:gd name="connsiteX8" fmla="*/ 402805 w 1738683"/>
                  <a:gd name="connsiteY8" fmla="*/ 2039969 h 3891024"/>
                  <a:gd name="connsiteX9" fmla="*/ 317080 w 1738683"/>
                  <a:gd name="connsiteY9" fmla="*/ 1866900 h 3891024"/>
                  <a:gd name="connsiteX10" fmla="*/ 10185 w 1738683"/>
                  <a:gd name="connsiteY10" fmla="*/ 778193 h 3891024"/>
                  <a:gd name="connsiteX11" fmla="*/ 397566 w 1738683"/>
                  <a:gd name="connsiteY11" fmla="*/ 298704 h 3891024"/>
                  <a:gd name="connsiteX12" fmla="*/ 776376 w 1738683"/>
                  <a:gd name="connsiteY12" fmla="*/ 286 h 3891024"/>
                  <a:gd name="connsiteX13" fmla="*/ 776947 w 1738683"/>
                  <a:gd name="connsiteY13" fmla="*/ 0 h 3891024"/>
                  <a:gd name="connsiteX14" fmla="*/ 1398549 w 1738683"/>
                  <a:gd name="connsiteY14" fmla="*/ 1256062 h 3891024"/>
                  <a:gd name="connsiteX15" fmla="*/ 1513515 w 1738683"/>
                  <a:gd name="connsiteY15" fmla="*/ 1488377 h 3891024"/>
                  <a:gd name="connsiteX16" fmla="*/ 1599526 w 1738683"/>
                  <a:gd name="connsiteY16" fmla="*/ 1662589 h 3891024"/>
                  <a:gd name="connsiteX17" fmla="*/ 1581238 w 1738683"/>
                  <a:gd name="connsiteY17" fmla="*/ 3115151 h 3891024"/>
                  <a:gd name="connsiteX18" fmla="*/ 1157947 w 1738683"/>
                  <a:gd name="connsiteY18" fmla="*/ 3665696 h 3891024"/>
                  <a:gd name="connsiteX19" fmla="*/ 102577 w 1738683"/>
                  <a:gd name="connsiteY19" fmla="*/ 3794665 h 3891024"/>
                  <a:gd name="connsiteX20" fmla="*/ 190112 w 1738683"/>
                  <a:gd name="connsiteY20" fmla="*/ 3801808 h 389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8683" h="3891024">
                    <a:moveTo>
                      <a:pt x="190112" y="3801808"/>
                    </a:moveTo>
                    <a:cubicBezTo>
                      <a:pt x="204209" y="3801808"/>
                      <a:pt x="218115" y="3801142"/>
                      <a:pt x="232022" y="3800094"/>
                    </a:cubicBezTo>
                    <a:cubicBezTo>
                      <a:pt x="299554" y="3797808"/>
                      <a:pt x="367277" y="3780663"/>
                      <a:pt x="432332" y="3747992"/>
                    </a:cubicBezTo>
                    <a:cubicBezTo>
                      <a:pt x="435476" y="3746564"/>
                      <a:pt x="438524" y="3744945"/>
                      <a:pt x="441572" y="3743420"/>
                    </a:cubicBezTo>
                    <a:cubicBezTo>
                      <a:pt x="442048" y="3743135"/>
                      <a:pt x="442524" y="3742944"/>
                      <a:pt x="443001" y="3742754"/>
                    </a:cubicBezTo>
                    <a:cubicBezTo>
                      <a:pt x="708177" y="3614452"/>
                      <a:pt x="896390" y="3290411"/>
                      <a:pt x="896390" y="2910745"/>
                    </a:cubicBezTo>
                    <a:cubicBezTo>
                      <a:pt x="896390" y="2518315"/>
                      <a:pt x="695223" y="2185416"/>
                      <a:pt x="415949" y="2066544"/>
                    </a:cubicBezTo>
                    <a:lnTo>
                      <a:pt x="403281" y="2040922"/>
                    </a:lnTo>
                    <a:cubicBezTo>
                      <a:pt x="403281" y="2040922"/>
                      <a:pt x="402900" y="2040255"/>
                      <a:pt x="402805" y="2039969"/>
                    </a:cubicBezTo>
                    <a:lnTo>
                      <a:pt x="317080" y="1866900"/>
                    </a:lnTo>
                    <a:cubicBezTo>
                      <a:pt x="155822" y="1528572"/>
                      <a:pt x="-48109" y="1027176"/>
                      <a:pt x="10185" y="778193"/>
                    </a:cubicBezTo>
                    <a:cubicBezTo>
                      <a:pt x="42855" y="638365"/>
                      <a:pt x="221163" y="453200"/>
                      <a:pt x="397566" y="298704"/>
                    </a:cubicBezTo>
                    <a:lnTo>
                      <a:pt x="776376" y="286"/>
                    </a:lnTo>
                    <a:cubicBezTo>
                      <a:pt x="776757" y="191"/>
                      <a:pt x="776947" y="0"/>
                      <a:pt x="776947" y="0"/>
                    </a:cubicBezTo>
                    <a:lnTo>
                      <a:pt x="1398549" y="1256062"/>
                    </a:lnTo>
                    <a:lnTo>
                      <a:pt x="1513515" y="1488377"/>
                    </a:lnTo>
                    <a:lnTo>
                      <a:pt x="1599526" y="1662589"/>
                    </a:lnTo>
                    <a:cubicBezTo>
                      <a:pt x="1796884" y="2129314"/>
                      <a:pt x="1778501" y="2676906"/>
                      <a:pt x="1581238" y="3115151"/>
                    </a:cubicBezTo>
                    <a:cubicBezTo>
                      <a:pt x="1483226" y="3333655"/>
                      <a:pt x="1340446" y="3525012"/>
                      <a:pt x="1157947" y="3665696"/>
                    </a:cubicBezTo>
                    <a:cubicBezTo>
                      <a:pt x="826763" y="3920871"/>
                      <a:pt x="437762" y="3952685"/>
                      <a:pt x="102577" y="3794665"/>
                    </a:cubicBezTo>
                    <a:cubicBezTo>
                      <a:pt x="131152" y="3799141"/>
                      <a:pt x="160394" y="3801808"/>
                      <a:pt x="190112" y="3801808"/>
                    </a:cubicBezTo>
                    <a:close/>
                  </a:path>
                </a:pathLst>
              </a:custGeom>
              <a:solidFill>
                <a:srgbClr val="00B0F0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blurRad="317500" dist="50800" dir="13500000">
                  <a:srgbClr val="00B0F0"/>
                </a:innerShdw>
              </a:effectLst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DF08281-1ACE-4EC5-B2ED-BE97B9181D17}"/>
                  </a:ext>
                </a:extLst>
              </p:cNvPr>
              <p:cNvSpPr/>
              <p:nvPr/>
            </p:nvSpPr>
            <p:spPr>
              <a:xfrm>
                <a:off x="2847966" y="1333404"/>
                <a:ext cx="1929677" cy="4927187"/>
              </a:xfrm>
              <a:custGeom>
                <a:avLst/>
                <a:gdLst>
                  <a:gd name="connsiteX0" fmla="*/ 1929678 w 1929677"/>
                  <a:gd name="connsiteY0" fmla="*/ 1740884 h 4927187"/>
                  <a:gd name="connsiteX1" fmla="*/ 1929678 w 1929677"/>
                  <a:gd name="connsiteY1" fmla="*/ 1740694 h 4927187"/>
                  <a:gd name="connsiteX2" fmla="*/ 1840810 w 1929677"/>
                  <a:gd name="connsiteY2" fmla="*/ 1570101 h 4927187"/>
                  <a:gd name="connsiteX3" fmla="*/ 1514388 w 1929677"/>
                  <a:gd name="connsiteY3" fmla="*/ 490442 h 4927187"/>
                  <a:gd name="connsiteX4" fmla="*/ 1893007 w 1929677"/>
                  <a:gd name="connsiteY4" fmla="*/ 0 h 4927187"/>
                  <a:gd name="connsiteX5" fmla="*/ 1285598 w 1929677"/>
                  <a:gd name="connsiteY5" fmla="*/ 502634 h 4927187"/>
                  <a:gd name="connsiteX6" fmla="*/ 795060 w 1929677"/>
                  <a:gd name="connsiteY6" fmla="*/ 908685 h 4927187"/>
                  <a:gd name="connsiteX7" fmla="*/ 359291 w 1929677"/>
                  <a:gd name="connsiteY7" fmla="*/ 1420654 h 4927187"/>
                  <a:gd name="connsiteX8" fmla="*/ 50586 w 1929677"/>
                  <a:gd name="connsiteY8" fmla="*/ 3295936 h 4927187"/>
                  <a:gd name="connsiteX9" fmla="*/ 288901 w 1929677"/>
                  <a:gd name="connsiteY9" fmla="*/ 3984403 h 4927187"/>
                  <a:gd name="connsiteX10" fmla="*/ 694571 w 1929677"/>
                  <a:gd name="connsiteY10" fmla="*/ 4533900 h 4927187"/>
                  <a:gd name="connsiteX11" fmla="*/ 1355130 w 1929677"/>
                  <a:gd name="connsiteY11" fmla="*/ 4927188 h 4927187"/>
                  <a:gd name="connsiteX12" fmla="*/ 746102 w 1929677"/>
                  <a:gd name="connsiteY12" fmla="*/ 4491419 h 4927187"/>
                  <a:gd name="connsiteX13" fmla="*/ 583224 w 1929677"/>
                  <a:gd name="connsiteY13" fmla="*/ 4237292 h 4927187"/>
                  <a:gd name="connsiteX14" fmla="*/ 398248 w 1929677"/>
                  <a:gd name="connsiteY14" fmla="*/ 3008186 h 4927187"/>
                  <a:gd name="connsiteX15" fmla="*/ 754102 w 1929677"/>
                  <a:gd name="connsiteY15" fmla="*/ 2180082 h 4927187"/>
                  <a:gd name="connsiteX16" fmla="*/ 864783 w 1929677"/>
                  <a:gd name="connsiteY16" fmla="*/ 2057210 h 4927187"/>
                  <a:gd name="connsiteX17" fmla="*/ 955747 w 1929677"/>
                  <a:gd name="connsiteY17" fmla="*/ 1974628 h 4927187"/>
                  <a:gd name="connsiteX18" fmla="*/ 1152152 w 1929677"/>
                  <a:gd name="connsiteY18" fmla="*/ 1840897 h 4927187"/>
                  <a:gd name="connsiteX19" fmla="*/ 1929202 w 1929677"/>
                  <a:gd name="connsiteY19" fmla="*/ 1741170 h 4927187"/>
                  <a:gd name="connsiteX20" fmla="*/ 1929678 w 1929677"/>
                  <a:gd name="connsiteY20" fmla="*/ 1740884 h 492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9677" h="4927187">
                    <a:moveTo>
                      <a:pt x="1929678" y="1740884"/>
                    </a:moveTo>
                    <a:lnTo>
                      <a:pt x="1929678" y="1740694"/>
                    </a:lnTo>
                    <a:cubicBezTo>
                      <a:pt x="1903103" y="1691640"/>
                      <a:pt x="1872909" y="1633919"/>
                      <a:pt x="1840810" y="1570101"/>
                    </a:cubicBezTo>
                    <a:cubicBezTo>
                      <a:pt x="1673551" y="1236440"/>
                      <a:pt x="1460667" y="741045"/>
                      <a:pt x="1514388" y="490442"/>
                    </a:cubicBezTo>
                    <a:cubicBezTo>
                      <a:pt x="1544487" y="349758"/>
                      <a:pt x="1719461" y="159544"/>
                      <a:pt x="1893007" y="0"/>
                    </a:cubicBezTo>
                    <a:lnTo>
                      <a:pt x="1285598" y="502634"/>
                    </a:lnTo>
                    <a:lnTo>
                      <a:pt x="795060" y="908685"/>
                    </a:lnTo>
                    <a:cubicBezTo>
                      <a:pt x="623039" y="1051274"/>
                      <a:pt x="477115" y="1225296"/>
                      <a:pt x="359291" y="1420654"/>
                    </a:cubicBezTo>
                    <a:cubicBezTo>
                      <a:pt x="38203" y="1953387"/>
                      <a:pt x="-76097" y="2645855"/>
                      <a:pt x="50586" y="3295936"/>
                    </a:cubicBezTo>
                    <a:cubicBezTo>
                      <a:pt x="97068" y="3534537"/>
                      <a:pt x="175935" y="3767328"/>
                      <a:pt x="288901" y="3984403"/>
                    </a:cubicBezTo>
                    <a:cubicBezTo>
                      <a:pt x="401582" y="4201383"/>
                      <a:pt x="539504" y="4385596"/>
                      <a:pt x="694571" y="4533900"/>
                    </a:cubicBezTo>
                    <a:cubicBezTo>
                      <a:pt x="892501" y="4724115"/>
                      <a:pt x="1118148" y="4856607"/>
                      <a:pt x="1355130" y="4927188"/>
                    </a:cubicBezTo>
                    <a:cubicBezTo>
                      <a:pt x="1128530" y="4856512"/>
                      <a:pt x="916504" y="4708684"/>
                      <a:pt x="746102" y="4491419"/>
                    </a:cubicBezTo>
                    <a:cubicBezTo>
                      <a:pt x="686094" y="4415219"/>
                      <a:pt x="631706" y="4330256"/>
                      <a:pt x="583224" y="4237292"/>
                    </a:cubicBezTo>
                    <a:cubicBezTo>
                      <a:pt x="386914" y="3859721"/>
                      <a:pt x="330621" y="3417665"/>
                      <a:pt x="398248" y="3008186"/>
                    </a:cubicBezTo>
                    <a:cubicBezTo>
                      <a:pt x="448826" y="2699861"/>
                      <a:pt x="569889" y="2410016"/>
                      <a:pt x="754102" y="2180082"/>
                    </a:cubicBezTo>
                    <a:cubicBezTo>
                      <a:pt x="788678" y="2136934"/>
                      <a:pt x="825540" y="2095881"/>
                      <a:pt x="864783" y="2057210"/>
                    </a:cubicBezTo>
                    <a:cubicBezTo>
                      <a:pt x="893834" y="2028254"/>
                      <a:pt x="924124" y="2000821"/>
                      <a:pt x="955747" y="1974628"/>
                    </a:cubicBezTo>
                    <a:cubicBezTo>
                      <a:pt x="1019088" y="1922145"/>
                      <a:pt x="1084906" y="1877473"/>
                      <a:pt x="1152152" y="1840897"/>
                    </a:cubicBezTo>
                    <a:cubicBezTo>
                      <a:pt x="1402088" y="1704023"/>
                      <a:pt x="1673741" y="1673924"/>
                      <a:pt x="1929202" y="1741170"/>
                    </a:cubicBezTo>
                    <a:lnTo>
                      <a:pt x="1929678" y="1740884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dist="50800" dir="13500000">
                  <a:schemeClr val="bg1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EA89B98F-DDDB-49FB-B113-BC8BE5D3E536}"/>
                </a:ext>
              </a:extLst>
            </p:cNvPr>
            <p:cNvGrpSpPr/>
            <p:nvPr/>
          </p:nvGrpSpPr>
          <p:grpSpPr>
            <a:xfrm flipH="1">
              <a:off x="6096000" y="722378"/>
              <a:ext cx="3246887" cy="5248846"/>
              <a:chOff x="2847966" y="1011745"/>
              <a:chExt cx="3246887" cy="5248846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304258F-6EA2-4AD5-BFC1-DBCFB1FE748C}"/>
                  </a:ext>
                </a:extLst>
              </p:cNvPr>
              <p:cNvSpPr/>
              <p:nvPr/>
            </p:nvSpPr>
            <p:spPr>
              <a:xfrm>
                <a:off x="4356170" y="1011745"/>
                <a:ext cx="1738683" cy="3891024"/>
              </a:xfrm>
              <a:custGeom>
                <a:avLst/>
                <a:gdLst>
                  <a:gd name="connsiteX0" fmla="*/ 190112 w 1738683"/>
                  <a:gd name="connsiteY0" fmla="*/ 3801808 h 3891024"/>
                  <a:gd name="connsiteX1" fmla="*/ 232022 w 1738683"/>
                  <a:gd name="connsiteY1" fmla="*/ 3800094 h 3891024"/>
                  <a:gd name="connsiteX2" fmla="*/ 432332 w 1738683"/>
                  <a:gd name="connsiteY2" fmla="*/ 3747992 h 3891024"/>
                  <a:gd name="connsiteX3" fmla="*/ 441572 w 1738683"/>
                  <a:gd name="connsiteY3" fmla="*/ 3743420 h 3891024"/>
                  <a:gd name="connsiteX4" fmla="*/ 443001 w 1738683"/>
                  <a:gd name="connsiteY4" fmla="*/ 3742754 h 3891024"/>
                  <a:gd name="connsiteX5" fmla="*/ 896390 w 1738683"/>
                  <a:gd name="connsiteY5" fmla="*/ 2910745 h 3891024"/>
                  <a:gd name="connsiteX6" fmla="*/ 415949 w 1738683"/>
                  <a:gd name="connsiteY6" fmla="*/ 2066544 h 3891024"/>
                  <a:gd name="connsiteX7" fmla="*/ 403281 w 1738683"/>
                  <a:gd name="connsiteY7" fmla="*/ 2040922 h 3891024"/>
                  <a:gd name="connsiteX8" fmla="*/ 402805 w 1738683"/>
                  <a:gd name="connsiteY8" fmla="*/ 2039969 h 3891024"/>
                  <a:gd name="connsiteX9" fmla="*/ 317080 w 1738683"/>
                  <a:gd name="connsiteY9" fmla="*/ 1866900 h 3891024"/>
                  <a:gd name="connsiteX10" fmla="*/ 10185 w 1738683"/>
                  <a:gd name="connsiteY10" fmla="*/ 778193 h 3891024"/>
                  <a:gd name="connsiteX11" fmla="*/ 397566 w 1738683"/>
                  <a:gd name="connsiteY11" fmla="*/ 298704 h 3891024"/>
                  <a:gd name="connsiteX12" fmla="*/ 776376 w 1738683"/>
                  <a:gd name="connsiteY12" fmla="*/ 286 h 3891024"/>
                  <a:gd name="connsiteX13" fmla="*/ 776947 w 1738683"/>
                  <a:gd name="connsiteY13" fmla="*/ 0 h 3891024"/>
                  <a:gd name="connsiteX14" fmla="*/ 1398549 w 1738683"/>
                  <a:gd name="connsiteY14" fmla="*/ 1256062 h 3891024"/>
                  <a:gd name="connsiteX15" fmla="*/ 1513515 w 1738683"/>
                  <a:gd name="connsiteY15" fmla="*/ 1488377 h 3891024"/>
                  <a:gd name="connsiteX16" fmla="*/ 1599526 w 1738683"/>
                  <a:gd name="connsiteY16" fmla="*/ 1662589 h 3891024"/>
                  <a:gd name="connsiteX17" fmla="*/ 1581238 w 1738683"/>
                  <a:gd name="connsiteY17" fmla="*/ 3115151 h 3891024"/>
                  <a:gd name="connsiteX18" fmla="*/ 1157947 w 1738683"/>
                  <a:gd name="connsiteY18" fmla="*/ 3665696 h 3891024"/>
                  <a:gd name="connsiteX19" fmla="*/ 102577 w 1738683"/>
                  <a:gd name="connsiteY19" fmla="*/ 3794665 h 3891024"/>
                  <a:gd name="connsiteX20" fmla="*/ 190112 w 1738683"/>
                  <a:gd name="connsiteY20" fmla="*/ 3801808 h 389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8683" h="3891024">
                    <a:moveTo>
                      <a:pt x="190112" y="3801808"/>
                    </a:moveTo>
                    <a:cubicBezTo>
                      <a:pt x="204209" y="3801808"/>
                      <a:pt x="218115" y="3801142"/>
                      <a:pt x="232022" y="3800094"/>
                    </a:cubicBezTo>
                    <a:cubicBezTo>
                      <a:pt x="299554" y="3797808"/>
                      <a:pt x="367277" y="3780663"/>
                      <a:pt x="432332" y="3747992"/>
                    </a:cubicBezTo>
                    <a:cubicBezTo>
                      <a:pt x="435476" y="3746564"/>
                      <a:pt x="438524" y="3744945"/>
                      <a:pt x="441572" y="3743420"/>
                    </a:cubicBezTo>
                    <a:cubicBezTo>
                      <a:pt x="442048" y="3743135"/>
                      <a:pt x="442524" y="3742944"/>
                      <a:pt x="443001" y="3742754"/>
                    </a:cubicBezTo>
                    <a:cubicBezTo>
                      <a:pt x="708177" y="3614452"/>
                      <a:pt x="896390" y="3290411"/>
                      <a:pt x="896390" y="2910745"/>
                    </a:cubicBezTo>
                    <a:cubicBezTo>
                      <a:pt x="896390" y="2518315"/>
                      <a:pt x="695223" y="2185416"/>
                      <a:pt x="415949" y="2066544"/>
                    </a:cubicBezTo>
                    <a:lnTo>
                      <a:pt x="403281" y="2040922"/>
                    </a:lnTo>
                    <a:cubicBezTo>
                      <a:pt x="403281" y="2040922"/>
                      <a:pt x="402900" y="2040255"/>
                      <a:pt x="402805" y="2039969"/>
                    </a:cubicBezTo>
                    <a:lnTo>
                      <a:pt x="317080" y="1866900"/>
                    </a:lnTo>
                    <a:cubicBezTo>
                      <a:pt x="155822" y="1528572"/>
                      <a:pt x="-48109" y="1027176"/>
                      <a:pt x="10185" y="778193"/>
                    </a:cubicBezTo>
                    <a:cubicBezTo>
                      <a:pt x="42855" y="638365"/>
                      <a:pt x="221163" y="453200"/>
                      <a:pt x="397566" y="298704"/>
                    </a:cubicBezTo>
                    <a:lnTo>
                      <a:pt x="776376" y="286"/>
                    </a:lnTo>
                    <a:cubicBezTo>
                      <a:pt x="776757" y="191"/>
                      <a:pt x="776947" y="0"/>
                      <a:pt x="776947" y="0"/>
                    </a:cubicBezTo>
                    <a:lnTo>
                      <a:pt x="1398549" y="1256062"/>
                    </a:lnTo>
                    <a:lnTo>
                      <a:pt x="1513515" y="1488377"/>
                    </a:lnTo>
                    <a:lnTo>
                      <a:pt x="1599526" y="1662589"/>
                    </a:lnTo>
                    <a:cubicBezTo>
                      <a:pt x="1796884" y="2129314"/>
                      <a:pt x="1778501" y="2676906"/>
                      <a:pt x="1581238" y="3115151"/>
                    </a:cubicBezTo>
                    <a:cubicBezTo>
                      <a:pt x="1483226" y="3333655"/>
                      <a:pt x="1340446" y="3525012"/>
                      <a:pt x="1157947" y="3665696"/>
                    </a:cubicBezTo>
                    <a:cubicBezTo>
                      <a:pt x="826763" y="3920871"/>
                      <a:pt x="437762" y="3952685"/>
                      <a:pt x="102577" y="3794665"/>
                    </a:cubicBezTo>
                    <a:cubicBezTo>
                      <a:pt x="131152" y="3799141"/>
                      <a:pt x="160394" y="3801808"/>
                      <a:pt x="190112" y="3801808"/>
                    </a:cubicBezTo>
                    <a:close/>
                  </a:path>
                </a:pathLst>
              </a:custGeom>
              <a:solidFill>
                <a:srgbClr val="00B0F0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blurRad="317500" dist="50800" dir="13500000">
                  <a:srgbClr val="00B0F0"/>
                </a:innerShdw>
              </a:effectLst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84FA313-96EC-4DC0-BC0F-CEBE18857DF5}"/>
                  </a:ext>
                </a:extLst>
              </p:cNvPr>
              <p:cNvSpPr/>
              <p:nvPr/>
            </p:nvSpPr>
            <p:spPr>
              <a:xfrm>
                <a:off x="2847966" y="1333404"/>
                <a:ext cx="1929677" cy="4927187"/>
              </a:xfrm>
              <a:custGeom>
                <a:avLst/>
                <a:gdLst>
                  <a:gd name="connsiteX0" fmla="*/ 1929678 w 1929677"/>
                  <a:gd name="connsiteY0" fmla="*/ 1740884 h 4927187"/>
                  <a:gd name="connsiteX1" fmla="*/ 1929678 w 1929677"/>
                  <a:gd name="connsiteY1" fmla="*/ 1740694 h 4927187"/>
                  <a:gd name="connsiteX2" fmla="*/ 1840810 w 1929677"/>
                  <a:gd name="connsiteY2" fmla="*/ 1570101 h 4927187"/>
                  <a:gd name="connsiteX3" fmla="*/ 1514388 w 1929677"/>
                  <a:gd name="connsiteY3" fmla="*/ 490442 h 4927187"/>
                  <a:gd name="connsiteX4" fmla="*/ 1893007 w 1929677"/>
                  <a:gd name="connsiteY4" fmla="*/ 0 h 4927187"/>
                  <a:gd name="connsiteX5" fmla="*/ 1285598 w 1929677"/>
                  <a:gd name="connsiteY5" fmla="*/ 502634 h 4927187"/>
                  <a:gd name="connsiteX6" fmla="*/ 795060 w 1929677"/>
                  <a:gd name="connsiteY6" fmla="*/ 908685 h 4927187"/>
                  <a:gd name="connsiteX7" fmla="*/ 359291 w 1929677"/>
                  <a:gd name="connsiteY7" fmla="*/ 1420654 h 4927187"/>
                  <a:gd name="connsiteX8" fmla="*/ 50586 w 1929677"/>
                  <a:gd name="connsiteY8" fmla="*/ 3295936 h 4927187"/>
                  <a:gd name="connsiteX9" fmla="*/ 288901 w 1929677"/>
                  <a:gd name="connsiteY9" fmla="*/ 3984403 h 4927187"/>
                  <a:gd name="connsiteX10" fmla="*/ 694571 w 1929677"/>
                  <a:gd name="connsiteY10" fmla="*/ 4533900 h 4927187"/>
                  <a:gd name="connsiteX11" fmla="*/ 1355130 w 1929677"/>
                  <a:gd name="connsiteY11" fmla="*/ 4927188 h 4927187"/>
                  <a:gd name="connsiteX12" fmla="*/ 746102 w 1929677"/>
                  <a:gd name="connsiteY12" fmla="*/ 4491419 h 4927187"/>
                  <a:gd name="connsiteX13" fmla="*/ 583224 w 1929677"/>
                  <a:gd name="connsiteY13" fmla="*/ 4237292 h 4927187"/>
                  <a:gd name="connsiteX14" fmla="*/ 398248 w 1929677"/>
                  <a:gd name="connsiteY14" fmla="*/ 3008186 h 4927187"/>
                  <a:gd name="connsiteX15" fmla="*/ 754102 w 1929677"/>
                  <a:gd name="connsiteY15" fmla="*/ 2180082 h 4927187"/>
                  <a:gd name="connsiteX16" fmla="*/ 864783 w 1929677"/>
                  <a:gd name="connsiteY16" fmla="*/ 2057210 h 4927187"/>
                  <a:gd name="connsiteX17" fmla="*/ 955747 w 1929677"/>
                  <a:gd name="connsiteY17" fmla="*/ 1974628 h 4927187"/>
                  <a:gd name="connsiteX18" fmla="*/ 1152152 w 1929677"/>
                  <a:gd name="connsiteY18" fmla="*/ 1840897 h 4927187"/>
                  <a:gd name="connsiteX19" fmla="*/ 1929202 w 1929677"/>
                  <a:gd name="connsiteY19" fmla="*/ 1741170 h 4927187"/>
                  <a:gd name="connsiteX20" fmla="*/ 1929678 w 1929677"/>
                  <a:gd name="connsiteY20" fmla="*/ 1740884 h 492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9677" h="4927187">
                    <a:moveTo>
                      <a:pt x="1929678" y="1740884"/>
                    </a:moveTo>
                    <a:lnTo>
                      <a:pt x="1929678" y="1740694"/>
                    </a:lnTo>
                    <a:cubicBezTo>
                      <a:pt x="1903103" y="1691640"/>
                      <a:pt x="1872909" y="1633919"/>
                      <a:pt x="1840810" y="1570101"/>
                    </a:cubicBezTo>
                    <a:cubicBezTo>
                      <a:pt x="1673551" y="1236440"/>
                      <a:pt x="1460667" y="741045"/>
                      <a:pt x="1514388" y="490442"/>
                    </a:cubicBezTo>
                    <a:cubicBezTo>
                      <a:pt x="1544487" y="349758"/>
                      <a:pt x="1719461" y="159544"/>
                      <a:pt x="1893007" y="0"/>
                    </a:cubicBezTo>
                    <a:lnTo>
                      <a:pt x="1285598" y="502634"/>
                    </a:lnTo>
                    <a:lnTo>
                      <a:pt x="795060" y="908685"/>
                    </a:lnTo>
                    <a:cubicBezTo>
                      <a:pt x="623039" y="1051274"/>
                      <a:pt x="477115" y="1225296"/>
                      <a:pt x="359291" y="1420654"/>
                    </a:cubicBezTo>
                    <a:cubicBezTo>
                      <a:pt x="38203" y="1953387"/>
                      <a:pt x="-76097" y="2645855"/>
                      <a:pt x="50586" y="3295936"/>
                    </a:cubicBezTo>
                    <a:cubicBezTo>
                      <a:pt x="97068" y="3534537"/>
                      <a:pt x="175935" y="3767328"/>
                      <a:pt x="288901" y="3984403"/>
                    </a:cubicBezTo>
                    <a:cubicBezTo>
                      <a:pt x="401582" y="4201383"/>
                      <a:pt x="539504" y="4385596"/>
                      <a:pt x="694571" y="4533900"/>
                    </a:cubicBezTo>
                    <a:cubicBezTo>
                      <a:pt x="892501" y="4724115"/>
                      <a:pt x="1118148" y="4856607"/>
                      <a:pt x="1355130" y="4927188"/>
                    </a:cubicBezTo>
                    <a:cubicBezTo>
                      <a:pt x="1128530" y="4856512"/>
                      <a:pt x="916504" y="4708684"/>
                      <a:pt x="746102" y="4491419"/>
                    </a:cubicBezTo>
                    <a:cubicBezTo>
                      <a:pt x="686094" y="4415219"/>
                      <a:pt x="631706" y="4330256"/>
                      <a:pt x="583224" y="4237292"/>
                    </a:cubicBezTo>
                    <a:cubicBezTo>
                      <a:pt x="386914" y="3859721"/>
                      <a:pt x="330621" y="3417665"/>
                      <a:pt x="398248" y="3008186"/>
                    </a:cubicBezTo>
                    <a:cubicBezTo>
                      <a:pt x="448826" y="2699861"/>
                      <a:pt x="569889" y="2410016"/>
                      <a:pt x="754102" y="2180082"/>
                    </a:cubicBezTo>
                    <a:cubicBezTo>
                      <a:pt x="788678" y="2136934"/>
                      <a:pt x="825540" y="2095881"/>
                      <a:pt x="864783" y="2057210"/>
                    </a:cubicBezTo>
                    <a:cubicBezTo>
                      <a:pt x="893834" y="2028254"/>
                      <a:pt x="924124" y="2000821"/>
                      <a:pt x="955747" y="1974628"/>
                    </a:cubicBezTo>
                    <a:cubicBezTo>
                      <a:pt x="1019088" y="1922145"/>
                      <a:pt x="1084906" y="1877473"/>
                      <a:pt x="1152152" y="1840897"/>
                    </a:cubicBezTo>
                    <a:cubicBezTo>
                      <a:pt x="1402088" y="1704023"/>
                      <a:pt x="1673741" y="1673924"/>
                      <a:pt x="1929202" y="1741170"/>
                    </a:cubicBezTo>
                    <a:lnTo>
                      <a:pt x="1929678" y="1740884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dist="50800" dir="13500000">
                  <a:schemeClr val="bg1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DC37E04-1540-424E-9578-698EF4DC28FC}"/>
              </a:ext>
            </a:extLst>
          </p:cNvPr>
          <p:cNvSpPr txBox="1"/>
          <p:nvPr/>
        </p:nvSpPr>
        <p:spPr>
          <a:xfrm>
            <a:off x="6023992" y="578944"/>
            <a:ext cx="609600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متاباران، ارائه‌هایتان را متحول کنید!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4975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3">
      <a:majorFont>
        <a:latin typeface="Abadi"/>
        <a:ea typeface=""/>
        <a:cs typeface="B Titr"/>
      </a:majorFont>
      <a:minorFont>
        <a:latin typeface="Calibri"/>
        <a:ea typeface=""/>
        <a:cs typeface="Shabna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71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Abadi</vt:lpstr>
      <vt:lpstr>Arial</vt:lpstr>
      <vt:lpstr>Calibri</vt:lpstr>
      <vt:lpstr>Calibri Light</vt:lpstr>
      <vt:lpstr>Lalezar</vt:lpstr>
      <vt:lpstr>Shabnam</vt:lpstr>
      <vt:lpstr>Office Theme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MetaBaran .</dc:creator>
  <cp:lastModifiedBy>MetaBaran .</cp:lastModifiedBy>
  <cp:revision>19</cp:revision>
  <dcterms:created xsi:type="dcterms:W3CDTF">2024-08-15T10:35:39Z</dcterms:created>
  <dcterms:modified xsi:type="dcterms:W3CDTF">2024-08-16T16:14:47Z</dcterms:modified>
</cp:coreProperties>
</file>