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aBaran ." initials="M." lastIdx="1" clrIdx="0">
    <p:extLst>
      <p:ext uri="{19B8F6BF-5375-455C-9EA6-DF929625EA0E}">
        <p15:presenceInfo xmlns:p15="http://schemas.microsoft.com/office/powerpoint/2012/main" userId="bd6799eb7a78f0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howGuides="1">
      <p:cViewPr>
        <p:scale>
          <a:sx n="75" d="100"/>
          <a:sy n="75" d="100"/>
        </p:scale>
        <p:origin x="139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023C-A44F-46B7-83FE-FECD57829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490A3-A84F-4D12-9050-AE4778C67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D46C0-E92A-4790-8A49-3987E142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1BB2B-B92B-4DE0-A278-488F7A0E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96E47-326D-4DA8-81D8-BD915078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928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752BB-CF6B-4DDB-B195-CCD58798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81B80-A5AF-4A5D-8C40-01D58BCA4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12CB-1C99-4BC9-B379-636EFB9D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8CDBA-F01D-4836-B722-9292FD8D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65199-83F3-4505-A7B5-797AEE3F3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074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544C9-6913-464B-AE96-C3AD9EBE6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93FF5-F76B-46A3-80AA-907C2FB92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582B1-D53D-4B6F-937F-896AC8CA9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87E44-86E2-489E-BB2C-1BE2B4A9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AE513-C43D-4A59-930C-B08102AA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880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0725-BF0D-477E-9C91-9EE9DA05D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FA0C9-1A01-4DB0-8830-8CC3B14D4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C712-3CD0-4BD5-BE9F-9717376D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9F02E-A5B3-461A-8479-878A1060B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0FECD-67E3-4D42-8DC5-23FE88F0F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704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764E-4B4C-4BD9-A57C-D1E0570AF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7943-EE35-41B6-96E6-FBD4FCCC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B9829-51A1-4E70-9AAD-176BC83A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22C1A-184D-4F73-9D21-84997826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2117F-8575-4923-B8A7-BF22EE10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04777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22F1-FD95-4943-872D-0809B3AA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52916-ECE5-470B-BBBC-2646B0813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7DDD-312F-4A38-B7EF-729F63BB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A7D7B-E341-41A8-96DA-B84AF8D1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F5D6-783E-4A40-BBA3-C69D1EAD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7765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2FD64-C0F7-4F70-86E9-E4B882CF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F928B-F8ED-4C6E-B216-0F37A26A4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116BB-39F5-4FCC-8C6E-F796F3F92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00172-6E14-43F6-92DE-B1AA5DCC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3A663-A62F-4474-9F5C-34D3612E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DB6C7-8BCD-45A9-BA19-66AC9358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44746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8DA3E-1878-4B78-8830-667078F97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509D9-9C52-4037-BED5-57B7CD9C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D2938-3F2D-4528-A7B2-0BF42C74E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E3E2C-B311-4736-B2D4-8296E04ED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96E51-36CB-436C-B02B-0F5D27B2A9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17C9D-5881-4AC1-ABE9-9730582D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E84DE-54AC-44BA-8655-2A4FD916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00B7B8-C20F-4355-8020-8C9E6A53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6466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5B99-5ECE-4C6E-A953-C125258B0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4ECCB1-5D23-483E-940F-B957D2DD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9C9E1-1824-4F9D-AC09-C671FB5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F1E2-8CD9-4980-933E-D1F19633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43000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0B7905-87B7-4DAC-843F-37B126EAD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A557E-E1E3-4671-AF6E-A73BD826C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8C7DA-FC18-4557-B990-5EF76E632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36124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1065-C067-4CE0-98B8-8D2FF4B8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E1459-8005-45B5-BEC6-A8C5C50F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5CD4-4AE2-43F3-9DEA-BA3A31274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BAB41-C4CA-41AE-A843-8416008D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0015-1C41-49BD-B8CA-D3B5E240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7DD15-0F9F-4C78-90BC-56FE464D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599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259E-7C9F-4040-AF4C-AE974AE7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8E3DC-AD65-4EAA-83A0-77C62AE41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22EED-025C-425F-B890-A4C11F28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0FB38-C8EB-40B5-A026-125DD9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304-11A6-4413-A55A-CB572DCD6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9599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C68C-F6B8-463D-8BD4-483B2053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27F27-AD59-420F-BF18-F64269564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8ECF4-1CA6-4DAE-9343-9795B0E8D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5586A-D0B6-44C6-98BF-4FD548094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EEACC-C54E-4D5B-AEF4-105D6E159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7ECBB-CDB3-42EE-AEB3-BF90B066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728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710B-E0AE-4700-B84A-3A3CDB9D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6F5B9-B003-4FFF-A680-ED6394A91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ECFA-3C3A-4BFF-AEDD-32420CF1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2E99-6CCF-47E2-B220-59BE4708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30DF-398B-47F7-94DC-CFBF8816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9939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D513D4-0373-470B-BA45-C0CF8E291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DE5C-890D-4F86-91FA-C9CD05F42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64189-0624-42E3-8BF5-873FDB1A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EF8F6-9D0D-4E5E-AAC6-40F773F8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BA478-4EE3-4537-B0C0-165CE3A3C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607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E8C8-EFA2-49CF-88D9-8F871A76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E1263-07E1-42E3-9139-0CE24F94B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972DD-75F1-4DD5-B601-6DD3499D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DB11-FD1B-4426-8788-5EBD0BE68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3E511-BD03-4F16-9C62-286F2970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7365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B98A-E1FA-481A-A8D9-C49AED721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877D3-0244-4D82-80EA-9E932EA956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E1ABB-5C9C-41D1-8186-680241595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46F8F-36CD-472E-8A03-57304E781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1CFEE-2239-4C01-BD12-94965A3A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A4987-B91F-4995-818C-7E2C48068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1971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CEA1-72A4-421D-B797-7EB9694A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1DDE4-013A-494C-A47B-A230682A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34850-EC38-4B20-8112-39E3D89EC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727CA-64ED-4879-ACA7-1A5456E8C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549B8-78E3-46D9-B0C4-C224CC1A9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F8857-7F75-471E-A82F-5D2D5BC7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EEF07A-4314-412D-9B86-CF308599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CDD78-D1E5-4949-9D01-F0F5FCD4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3821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68A7-946A-4248-ABEF-449BEC344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72F88-BA3A-4037-96C2-A99556B2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95759-199B-4771-8BBC-624C7FD8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4ADA0-2CAE-4AB6-A6EE-B3E8C23A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158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6D079-0C59-42A4-986B-3544E236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BB15D-67EA-4904-AC8E-C04C8D13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7939D-E533-49D5-AFCB-059DEEA3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48548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0779-0BA1-496F-B4DE-278B5E48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72899-F712-4870-898D-1C54E53E8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0FF46-B947-4B62-85BA-E175C24C8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4F8BE-33C5-44C5-959C-CF995950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18178-EAB7-48A3-B3CB-341A24C2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1D1C-95F6-4A58-8A08-694199D86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72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57B3-2DDB-4994-A85C-2D432DE6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949B6-A49E-432B-B750-4374CD640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8D2EE-C623-42CD-818E-5E05623BF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2FA6D-96EF-44FF-A929-9990530C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EB450-1D43-4EA8-9A40-9F300D65B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44CB5-A0AB-4602-9F85-4BF672A1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980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4CDBB-8675-40BB-B699-C6215B3E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F10D0-6B36-4ED8-B682-6266F8B24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68C27-A7D8-4EB2-B853-D94E43F3E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1789A-F620-4F14-BA8D-CC8B3640A1D9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BC1AF-1FA6-40B0-AAF4-4F0876C28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5AC84-0546-4128-B942-DAAD2B99D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B24E-C6C5-4BB8-862F-FC42202EBBF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193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C7724-3EF9-4221-83AA-9CCF8064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93BD0-8347-4014-B544-E7A8B1451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A86C4-A5C4-4BD8-887F-10F688431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41C6-EB11-41CF-9856-B08B5899B2F2}" type="datetimeFigureOut">
              <a:rPr lang="fa-IR" smtClean="0"/>
              <a:t>08/03/1446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37AA9-84E8-4ABC-BAD4-F212AF443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FF54E-DA29-4DC2-8210-2D6D3B1A22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37901-242B-4832-807F-7164F679C2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07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etabaran.com/" TargetMode="External"/><Relationship Id="rId5" Type="http://schemas.openxmlformats.org/officeDocument/2006/relationships/hyperlink" Target="https://metabaran.com/powerpoint-template" TargetMode="External"/><Relationship Id="rId4" Type="http://schemas.openxmlformats.org/officeDocument/2006/relationships/hyperlink" Target="https://metabaran.com/online-order/powerpoint-online-order-for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چپ">
            <a:extLst>
              <a:ext uri="{FF2B5EF4-FFF2-40B4-BE49-F238E27FC236}">
                <a16:creationId xmlns:a16="http://schemas.microsoft.com/office/drawing/2014/main" id="{2982F212-E09A-433F-9CCF-3DC7A8ADF9EE}"/>
              </a:ext>
            </a:extLst>
          </p:cNvPr>
          <p:cNvGrpSpPr/>
          <p:nvPr/>
        </p:nvGrpSpPr>
        <p:grpSpPr>
          <a:xfrm>
            <a:off x="3848775" y="-10284"/>
            <a:ext cx="4494451" cy="6858000"/>
            <a:chOff x="0" y="116632"/>
            <a:chExt cx="4494451" cy="6858000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BCDB84C7-D71B-4EE3-AF7F-940D2298C9A6}"/>
                </a:ext>
              </a:extLst>
            </p:cNvPr>
            <p:cNvSpPr/>
            <p:nvPr/>
          </p:nvSpPr>
          <p:spPr>
            <a:xfrm>
              <a:off x="1927021" y="116632"/>
              <a:ext cx="2567430" cy="6858000"/>
            </a:xfrm>
            <a:prstGeom prst="parallelogram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1502AA0A-D24A-4166-BE99-15441545CBD1}"/>
                </a:ext>
              </a:extLst>
            </p:cNvPr>
            <p:cNvSpPr/>
            <p:nvPr/>
          </p:nvSpPr>
          <p:spPr>
            <a:xfrm>
              <a:off x="0" y="116632"/>
              <a:ext cx="2567430" cy="6858000"/>
            </a:xfrm>
            <a:prstGeom prst="parallelogram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7" name="راست">
            <a:extLst>
              <a:ext uri="{FF2B5EF4-FFF2-40B4-BE49-F238E27FC236}">
                <a16:creationId xmlns:a16="http://schemas.microsoft.com/office/drawing/2014/main" id="{34EFC35B-9F05-4EB2-AD13-FB0C097866AB}"/>
              </a:ext>
            </a:extLst>
          </p:cNvPr>
          <p:cNvGrpSpPr/>
          <p:nvPr/>
        </p:nvGrpSpPr>
        <p:grpSpPr>
          <a:xfrm>
            <a:off x="3848775" y="-10284"/>
            <a:ext cx="4494451" cy="6858000"/>
            <a:chOff x="7708083" y="116632"/>
            <a:chExt cx="4494451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3417727C-B83A-41C0-A021-FA54014442C1}"/>
                </a:ext>
              </a:extLst>
            </p:cNvPr>
            <p:cNvSpPr/>
            <p:nvPr/>
          </p:nvSpPr>
          <p:spPr>
            <a:xfrm>
              <a:off x="9635104" y="116632"/>
              <a:ext cx="2567430" cy="6858000"/>
            </a:xfrm>
            <a:prstGeom prst="parallelogram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0E16D5BB-C259-491A-9C91-4A55A46421DC}"/>
                </a:ext>
              </a:extLst>
            </p:cNvPr>
            <p:cNvSpPr/>
            <p:nvPr/>
          </p:nvSpPr>
          <p:spPr>
            <a:xfrm>
              <a:off x="7708083" y="116632"/>
              <a:ext cx="2567430" cy="6858000"/>
            </a:xfrm>
            <a:prstGeom prst="parallelogram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8" name="وسط">
            <a:extLst>
              <a:ext uri="{FF2B5EF4-FFF2-40B4-BE49-F238E27FC236}">
                <a16:creationId xmlns:a16="http://schemas.microsoft.com/office/drawing/2014/main" id="{D330F5F6-4334-43CA-BE5C-CC88FA02F1E8}"/>
              </a:ext>
            </a:extLst>
          </p:cNvPr>
          <p:cNvGrpSpPr/>
          <p:nvPr/>
        </p:nvGrpSpPr>
        <p:grpSpPr>
          <a:xfrm>
            <a:off x="3858897" y="-10284"/>
            <a:ext cx="4474207" cy="6858000"/>
            <a:chOff x="3854041" y="116632"/>
            <a:chExt cx="4474207" cy="68580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30306EC-8D24-420E-AED3-8FB888E13C43}"/>
                </a:ext>
              </a:extLst>
            </p:cNvPr>
            <p:cNvSpPr/>
            <p:nvPr/>
          </p:nvSpPr>
          <p:spPr>
            <a:xfrm>
              <a:off x="5760818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E6BC6F3A-787D-48EA-8133-8C0F6632AF36}"/>
                </a:ext>
              </a:extLst>
            </p:cNvPr>
            <p:cNvSpPr/>
            <p:nvPr/>
          </p:nvSpPr>
          <p:spPr>
            <a:xfrm>
              <a:off x="3854041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3FAA4F7-2FAD-42A0-BBAB-58E61CB788D9}"/>
              </a:ext>
            </a:extLst>
          </p:cNvPr>
          <p:cNvSpPr txBox="1"/>
          <p:nvPr/>
        </p:nvSpPr>
        <p:spPr>
          <a:xfrm>
            <a:off x="3032760" y="2153626"/>
            <a:ext cx="6126480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2800" b="1" dirty="0">
                <a:solidFill>
                  <a:srgbClr val="F6DF3F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آتشفشان «مائونا لوآ» </a:t>
            </a:r>
          </a:p>
          <a:p>
            <a:pPr algn="ctr" rtl="1">
              <a:lnSpc>
                <a:spcPct val="200000"/>
              </a:lnSpc>
            </a:pPr>
            <a:r>
              <a:rPr lang="fa-IR" b="1" dirty="0">
                <a:solidFill>
                  <a:schemeClr val="bg1">
                    <a:lumMod val="95000"/>
                  </a:schemeClr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در هاوایی </a:t>
            </a:r>
          </a:p>
          <a:p>
            <a:pPr algn="ctr" rtl="1">
              <a:lnSpc>
                <a:spcPct val="200000"/>
              </a:lnSpc>
            </a:pPr>
            <a:r>
              <a:rPr lang="fa-IR" sz="1800" dirty="0">
                <a:solidFill>
                  <a:srgbClr val="F6DF3F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بزرگ ترین آتشفشان کره زمین</a:t>
            </a:r>
            <a:endParaRPr lang="en-US" sz="1800" dirty="0">
              <a:solidFill>
                <a:srgbClr val="F6DF3F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  <a:p>
            <a:pPr algn="r" rtl="1">
              <a:lnSpc>
                <a:spcPct val="200000"/>
              </a:lnSpc>
            </a:pPr>
            <a:endParaRPr lang="fa-IR" sz="1800" dirty="0"/>
          </a:p>
        </p:txBody>
      </p:sp>
    </p:spTree>
    <p:extLst>
      <p:ext uri="{BB962C8B-B14F-4D97-AF65-F5344CB8AC3E}">
        <p14:creationId xmlns:p14="http://schemas.microsoft.com/office/powerpoint/2010/main" val="2623929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چپ">
            <a:extLst>
              <a:ext uri="{FF2B5EF4-FFF2-40B4-BE49-F238E27FC236}">
                <a16:creationId xmlns:a16="http://schemas.microsoft.com/office/drawing/2014/main" id="{2982F212-E09A-433F-9CCF-3DC7A8ADF9EE}"/>
              </a:ext>
            </a:extLst>
          </p:cNvPr>
          <p:cNvGrpSpPr/>
          <p:nvPr/>
        </p:nvGrpSpPr>
        <p:grpSpPr>
          <a:xfrm>
            <a:off x="-24680" y="-10284"/>
            <a:ext cx="4439638" cy="6858000"/>
            <a:chOff x="0" y="116632"/>
            <a:chExt cx="4439638" cy="6858000"/>
          </a:xfrm>
          <a:blipFill>
            <a:blip r:embed="rId2"/>
            <a:stretch>
              <a:fillRect/>
            </a:stretch>
          </a:blipFill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BCDB84C7-D71B-4EE3-AF7F-940D2298C9A6}"/>
                </a:ext>
              </a:extLst>
            </p:cNvPr>
            <p:cNvSpPr/>
            <p:nvPr/>
          </p:nvSpPr>
          <p:spPr>
            <a:xfrm>
              <a:off x="1872208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1502AA0A-D24A-4166-BE99-15441545CBD1}"/>
                </a:ext>
              </a:extLst>
            </p:cNvPr>
            <p:cNvSpPr/>
            <p:nvPr/>
          </p:nvSpPr>
          <p:spPr>
            <a:xfrm>
              <a:off x="0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7" name="راست">
            <a:extLst>
              <a:ext uri="{FF2B5EF4-FFF2-40B4-BE49-F238E27FC236}">
                <a16:creationId xmlns:a16="http://schemas.microsoft.com/office/drawing/2014/main" id="{34EFC35B-9F05-4EB2-AD13-FB0C097866AB}"/>
              </a:ext>
            </a:extLst>
          </p:cNvPr>
          <p:cNvGrpSpPr/>
          <p:nvPr/>
        </p:nvGrpSpPr>
        <p:grpSpPr>
          <a:xfrm>
            <a:off x="7722229" y="7640"/>
            <a:ext cx="4469593" cy="6858000"/>
            <a:chOff x="7708083" y="116632"/>
            <a:chExt cx="4469593" cy="6858000"/>
          </a:xfrm>
          <a:blipFill>
            <a:blip r:embed="rId3"/>
            <a:stretch>
              <a:fillRect/>
            </a:stretch>
          </a:blipFill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3417727C-B83A-41C0-A021-FA54014442C1}"/>
                </a:ext>
              </a:extLst>
            </p:cNvPr>
            <p:cNvSpPr/>
            <p:nvPr/>
          </p:nvSpPr>
          <p:spPr>
            <a:xfrm>
              <a:off x="9610246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0E16D5BB-C259-491A-9C91-4A55A46421DC}"/>
                </a:ext>
              </a:extLst>
            </p:cNvPr>
            <p:cNvSpPr/>
            <p:nvPr/>
          </p:nvSpPr>
          <p:spPr>
            <a:xfrm>
              <a:off x="7708083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grpSp>
        <p:nvGrpSpPr>
          <p:cNvPr id="18" name="وسط">
            <a:extLst>
              <a:ext uri="{FF2B5EF4-FFF2-40B4-BE49-F238E27FC236}">
                <a16:creationId xmlns:a16="http://schemas.microsoft.com/office/drawing/2014/main" id="{D330F5F6-4334-43CA-BE5C-CC88FA02F1E8}"/>
              </a:ext>
            </a:extLst>
          </p:cNvPr>
          <p:cNvGrpSpPr/>
          <p:nvPr/>
        </p:nvGrpSpPr>
        <p:grpSpPr>
          <a:xfrm>
            <a:off x="3858897" y="27384"/>
            <a:ext cx="4474207" cy="6820332"/>
            <a:chOff x="3854041" y="116632"/>
            <a:chExt cx="4474207" cy="6858000"/>
          </a:xfrm>
          <a:solidFill>
            <a:schemeClr val="tx1"/>
          </a:solidFill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730306EC-8D24-420E-AED3-8FB888E13C43}"/>
                </a:ext>
              </a:extLst>
            </p:cNvPr>
            <p:cNvSpPr/>
            <p:nvPr/>
          </p:nvSpPr>
          <p:spPr>
            <a:xfrm>
              <a:off x="5760818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E6BC6F3A-787D-48EA-8133-8C0F6632AF36}"/>
                </a:ext>
              </a:extLst>
            </p:cNvPr>
            <p:cNvSpPr/>
            <p:nvPr/>
          </p:nvSpPr>
          <p:spPr>
            <a:xfrm>
              <a:off x="3854041" y="116632"/>
              <a:ext cx="2567430" cy="68580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DA3AB58-251E-47E5-A059-15744E3A4F17}"/>
              </a:ext>
            </a:extLst>
          </p:cNvPr>
          <p:cNvSpPr txBox="1"/>
          <p:nvPr/>
        </p:nvSpPr>
        <p:spPr>
          <a:xfrm>
            <a:off x="4228418" y="2894098"/>
            <a:ext cx="3727173" cy="17081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2800" b="1" dirty="0">
                <a:solidFill>
                  <a:srgbClr val="92D05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بلندترین آتشفشان</a:t>
            </a:r>
          </a:p>
          <a:p>
            <a:pPr algn="ctr" rtl="1">
              <a:lnSpc>
                <a:spcPct val="200000"/>
              </a:lnSpc>
            </a:pPr>
            <a:r>
              <a:rPr lang="fa-IR" sz="2800" b="1" dirty="0">
                <a:solidFill>
                  <a:srgbClr val="92D050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 آسیا و خاورمیانه است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613DBB-F905-43BE-8A2F-D68249D598E9}"/>
              </a:ext>
            </a:extLst>
          </p:cNvPr>
          <p:cNvSpPr txBox="1"/>
          <p:nvPr/>
        </p:nvSpPr>
        <p:spPr>
          <a:xfrm>
            <a:off x="4228417" y="476774"/>
            <a:ext cx="3727174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6600" b="1" dirty="0"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دماوند</a:t>
            </a:r>
          </a:p>
        </p:txBody>
      </p:sp>
    </p:spTree>
    <p:extLst>
      <p:ext uri="{BB962C8B-B14F-4D97-AF65-F5344CB8AC3E}">
        <p14:creationId xmlns:p14="http://schemas.microsoft.com/office/powerpoint/2010/main" val="3619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F9D1143-85FB-4D9C-B6FE-44C08AAED66C}"/>
              </a:ext>
            </a:extLst>
          </p:cNvPr>
          <p:cNvGrpSpPr/>
          <p:nvPr/>
        </p:nvGrpSpPr>
        <p:grpSpPr>
          <a:xfrm>
            <a:off x="263352" y="3644619"/>
            <a:ext cx="5375920" cy="3225553"/>
            <a:chOff x="2993926" y="1235115"/>
            <a:chExt cx="6204148" cy="372249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5CC6BF-67DF-4026-A054-4BF96FC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26" y="1235115"/>
              <a:ext cx="6204148" cy="372249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1CD7FA6-92DF-43E7-BA93-0D591A27C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5" r="6715"/>
            <a:stretch/>
          </p:blipFill>
          <p:spPr>
            <a:xfrm>
              <a:off x="3891064" y="1605280"/>
              <a:ext cx="4415590" cy="2723529"/>
            </a:xfrm>
            <a:prstGeom prst="rect">
              <a:avLst/>
            </a:prstGeom>
          </p:spPr>
        </p:pic>
      </p:grpSp>
      <p:sp>
        <p:nvSpPr>
          <p:cNvPr id="38" name="Rectangle: Rounded Corners 37">
            <a:hlinkClick r:id="rId4"/>
            <a:extLst>
              <a:ext uri="{FF2B5EF4-FFF2-40B4-BE49-F238E27FC236}">
                <a16:creationId xmlns:a16="http://schemas.microsoft.com/office/drawing/2014/main" id="{E5942754-9D31-4039-8F10-0BC91636BB7A}"/>
              </a:ext>
            </a:extLst>
          </p:cNvPr>
          <p:cNvSpPr/>
          <p:nvPr/>
        </p:nvSpPr>
        <p:spPr>
          <a:xfrm>
            <a:off x="6998253" y="4090866"/>
            <a:ext cx="4167829" cy="112367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ffectLst>
            <a:outerShdw blurRad="444500" sx="102000" sy="102000" algn="ctr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B Mitra" panose="00000400000000000000" pitchFamily="2" charset="-78"/>
              </a:rPr>
              <a:t>طراحی پاورپوینت سفارشی</a:t>
            </a:r>
          </a:p>
        </p:txBody>
      </p:sp>
      <p:sp>
        <p:nvSpPr>
          <p:cNvPr id="37" name="Rectangle: Rounded Corners 36">
            <a:hlinkClick r:id="rId5"/>
            <a:extLst>
              <a:ext uri="{FF2B5EF4-FFF2-40B4-BE49-F238E27FC236}">
                <a16:creationId xmlns:a16="http://schemas.microsoft.com/office/drawing/2014/main" id="{9EF7C8F8-9CA2-462A-A4B1-AD23C780D639}"/>
              </a:ext>
            </a:extLst>
          </p:cNvPr>
          <p:cNvSpPr/>
          <p:nvPr/>
        </p:nvSpPr>
        <p:spPr>
          <a:xfrm>
            <a:off x="6960096" y="2200106"/>
            <a:ext cx="4167824" cy="112367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ffectLst>
            <a:outerShdw blurRad="444500" sx="102000" sy="102000" algn="ctr" rotWithShape="0">
              <a:srgbClr val="C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قالب‌های پاورپوینت آماده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rgbClr val="009DD9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hlinkClick r:id="rId6"/>
            <a:extLst>
              <a:ext uri="{FF2B5EF4-FFF2-40B4-BE49-F238E27FC236}">
                <a16:creationId xmlns:a16="http://schemas.microsoft.com/office/drawing/2014/main" id="{AA1AF575-0E02-431F-AFDB-D41340970E05}"/>
              </a:ext>
            </a:extLst>
          </p:cNvPr>
          <p:cNvSpPr txBox="1"/>
          <p:nvPr/>
        </p:nvSpPr>
        <p:spPr>
          <a:xfrm>
            <a:off x="7116506" y="5981626"/>
            <a:ext cx="4167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</a:t>
            </a: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aran.com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BA642E-F584-4E01-A87A-70F5C5FECE6B}"/>
              </a:ext>
            </a:extLst>
          </p:cNvPr>
          <p:cNvGrpSpPr/>
          <p:nvPr/>
        </p:nvGrpSpPr>
        <p:grpSpPr>
          <a:xfrm>
            <a:off x="1752340" y="618866"/>
            <a:ext cx="2397944" cy="2082263"/>
            <a:chOff x="2813242" y="301183"/>
            <a:chExt cx="6529645" cy="56700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A97D338-A1A8-4902-8B84-09E552A6D0B2}"/>
                </a:ext>
              </a:extLst>
            </p:cNvPr>
            <p:cNvSpPr/>
            <p:nvPr/>
          </p:nvSpPr>
          <p:spPr>
            <a:xfrm>
              <a:off x="4914656" y="301183"/>
              <a:ext cx="14763" cy="30384"/>
            </a:xfrm>
            <a:custGeom>
              <a:avLst/>
              <a:gdLst>
                <a:gd name="connsiteX0" fmla="*/ 14764 w 14763"/>
                <a:gd name="connsiteY0" fmla="*/ 0 h 30384"/>
                <a:gd name="connsiteX1" fmla="*/ 0 w 14763"/>
                <a:gd name="connsiteY1" fmla="*/ 30385 h 30384"/>
                <a:gd name="connsiteX2" fmla="*/ 14383 w 14763"/>
                <a:gd name="connsiteY2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" h="30384">
                  <a:moveTo>
                    <a:pt x="14764" y="0"/>
                  </a:moveTo>
                  <a:lnTo>
                    <a:pt x="0" y="30385"/>
                  </a:lnTo>
                  <a:lnTo>
                    <a:pt x="14383" y="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34CCE9-CFD3-43B6-908D-E13D3614AC0A}"/>
                </a:ext>
              </a:extLst>
            </p:cNvPr>
            <p:cNvSpPr/>
            <p:nvPr/>
          </p:nvSpPr>
          <p:spPr>
            <a:xfrm>
              <a:off x="4914656" y="301183"/>
              <a:ext cx="14763" cy="30384"/>
            </a:xfrm>
            <a:custGeom>
              <a:avLst/>
              <a:gdLst>
                <a:gd name="connsiteX0" fmla="*/ 14764 w 14763"/>
                <a:gd name="connsiteY0" fmla="*/ 0 h 30384"/>
                <a:gd name="connsiteX1" fmla="*/ 0 w 14763"/>
                <a:gd name="connsiteY1" fmla="*/ 30385 h 30384"/>
                <a:gd name="connsiteX2" fmla="*/ 14383 w 14763"/>
                <a:gd name="connsiteY2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" h="30384">
                  <a:moveTo>
                    <a:pt x="14764" y="0"/>
                  </a:moveTo>
                  <a:lnTo>
                    <a:pt x="0" y="30385"/>
                  </a:lnTo>
                  <a:lnTo>
                    <a:pt x="14383" y="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a-I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DAEE32EA-5954-4343-B766-CD7ECBD2BC73}"/>
                </a:ext>
              </a:extLst>
            </p:cNvPr>
            <p:cNvGrpSpPr/>
            <p:nvPr/>
          </p:nvGrpSpPr>
          <p:grpSpPr>
            <a:xfrm>
              <a:off x="2813242" y="722378"/>
              <a:ext cx="3246887" cy="5248846"/>
              <a:chOff x="2847966" y="1011745"/>
              <a:chExt cx="3246887" cy="5248846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15BEFB4-C454-4BD2-BD15-E135DACFF63A}"/>
                  </a:ext>
                </a:extLst>
              </p:cNvPr>
              <p:cNvSpPr/>
              <p:nvPr/>
            </p:nvSpPr>
            <p:spPr>
              <a:xfrm>
                <a:off x="4356170" y="1011745"/>
                <a:ext cx="1738683" cy="3891024"/>
              </a:xfrm>
              <a:custGeom>
                <a:avLst/>
                <a:gdLst>
                  <a:gd name="connsiteX0" fmla="*/ 190112 w 1738683"/>
                  <a:gd name="connsiteY0" fmla="*/ 3801808 h 3891024"/>
                  <a:gd name="connsiteX1" fmla="*/ 232022 w 1738683"/>
                  <a:gd name="connsiteY1" fmla="*/ 3800094 h 3891024"/>
                  <a:gd name="connsiteX2" fmla="*/ 432332 w 1738683"/>
                  <a:gd name="connsiteY2" fmla="*/ 3747992 h 3891024"/>
                  <a:gd name="connsiteX3" fmla="*/ 441572 w 1738683"/>
                  <a:gd name="connsiteY3" fmla="*/ 3743420 h 3891024"/>
                  <a:gd name="connsiteX4" fmla="*/ 443001 w 1738683"/>
                  <a:gd name="connsiteY4" fmla="*/ 3742754 h 3891024"/>
                  <a:gd name="connsiteX5" fmla="*/ 896390 w 1738683"/>
                  <a:gd name="connsiteY5" fmla="*/ 2910745 h 3891024"/>
                  <a:gd name="connsiteX6" fmla="*/ 415949 w 1738683"/>
                  <a:gd name="connsiteY6" fmla="*/ 2066544 h 3891024"/>
                  <a:gd name="connsiteX7" fmla="*/ 403281 w 1738683"/>
                  <a:gd name="connsiteY7" fmla="*/ 2040922 h 3891024"/>
                  <a:gd name="connsiteX8" fmla="*/ 402805 w 1738683"/>
                  <a:gd name="connsiteY8" fmla="*/ 2039969 h 3891024"/>
                  <a:gd name="connsiteX9" fmla="*/ 317080 w 1738683"/>
                  <a:gd name="connsiteY9" fmla="*/ 1866900 h 3891024"/>
                  <a:gd name="connsiteX10" fmla="*/ 10185 w 1738683"/>
                  <a:gd name="connsiteY10" fmla="*/ 778193 h 3891024"/>
                  <a:gd name="connsiteX11" fmla="*/ 397566 w 1738683"/>
                  <a:gd name="connsiteY11" fmla="*/ 298704 h 3891024"/>
                  <a:gd name="connsiteX12" fmla="*/ 776376 w 1738683"/>
                  <a:gd name="connsiteY12" fmla="*/ 286 h 3891024"/>
                  <a:gd name="connsiteX13" fmla="*/ 776947 w 1738683"/>
                  <a:gd name="connsiteY13" fmla="*/ 0 h 3891024"/>
                  <a:gd name="connsiteX14" fmla="*/ 1398549 w 1738683"/>
                  <a:gd name="connsiteY14" fmla="*/ 1256062 h 3891024"/>
                  <a:gd name="connsiteX15" fmla="*/ 1513515 w 1738683"/>
                  <a:gd name="connsiteY15" fmla="*/ 1488377 h 3891024"/>
                  <a:gd name="connsiteX16" fmla="*/ 1599526 w 1738683"/>
                  <a:gd name="connsiteY16" fmla="*/ 1662589 h 3891024"/>
                  <a:gd name="connsiteX17" fmla="*/ 1581238 w 1738683"/>
                  <a:gd name="connsiteY17" fmla="*/ 3115151 h 3891024"/>
                  <a:gd name="connsiteX18" fmla="*/ 1157947 w 1738683"/>
                  <a:gd name="connsiteY18" fmla="*/ 3665696 h 3891024"/>
                  <a:gd name="connsiteX19" fmla="*/ 102577 w 1738683"/>
                  <a:gd name="connsiteY19" fmla="*/ 3794665 h 3891024"/>
                  <a:gd name="connsiteX20" fmla="*/ 190112 w 1738683"/>
                  <a:gd name="connsiteY20" fmla="*/ 3801808 h 38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38683" h="3891024">
                    <a:moveTo>
                      <a:pt x="190112" y="3801808"/>
                    </a:moveTo>
                    <a:cubicBezTo>
                      <a:pt x="204209" y="3801808"/>
                      <a:pt x="218115" y="3801142"/>
                      <a:pt x="232022" y="3800094"/>
                    </a:cubicBezTo>
                    <a:cubicBezTo>
                      <a:pt x="299554" y="3797808"/>
                      <a:pt x="367277" y="3780663"/>
                      <a:pt x="432332" y="3747992"/>
                    </a:cubicBezTo>
                    <a:cubicBezTo>
                      <a:pt x="435476" y="3746564"/>
                      <a:pt x="438524" y="3744945"/>
                      <a:pt x="441572" y="3743420"/>
                    </a:cubicBezTo>
                    <a:cubicBezTo>
                      <a:pt x="442048" y="3743135"/>
                      <a:pt x="442524" y="3742944"/>
                      <a:pt x="443001" y="3742754"/>
                    </a:cubicBezTo>
                    <a:cubicBezTo>
                      <a:pt x="708177" y="3614452"/>
                      <a:pt x="896390" y="3290411"/>
                      <a:pt x="896390" y="2910745"/>
                    </a:cubicBezTo>
                    <a:cubicBezTo>
                      <a:pt x="896390" y="2518315"/>
                      <a:pt x="695223" y="2185416"/>
                      <a:pt x="415949" y="2066544"/>
                    </a:cubicBezTo>
                    <a:lnTo>
                      <a:pt x="403281" y="2040922"/>
                    </a:lnTo>
                    <a:cubicBezTo>
                      <a:pt x="403281" y="2040922"/>
                      <a:pt x="402900" y="2040255"/>
                      <a:pt x="402805" y="2039969"/>
                    </a:cubicBezTo>
                    <a:lnTo>
                      <a:pt x="317080" y="1866900"/>
                    </a:lnTo>
                    <a:cubicBezTo>
                      <a:pt x="155822" y="1528572"/>
                      <a:pt x="-48109" y="1027176"/>
                      <a:pt x="10185" y="778193"/>
                    </a:cubicBezTo>
                    <a:cubicBezTo>
                      <a:pt x="42855" y="638365"/>
                      <a:pt x="221163" y="453200"/>
                      <a:pt x="397566" y="298704"/>
                    </a:cubicBezTo>
                    <a:lnTo>
                      <a:pt x="776376" y="286"/>
                    </a:lnTo>
                    <a:cubicBezTo>
                      <a:pt x="776757" y="191"/>
                      <a:pt x="776947" y="0"/>
                      <a:pt x="776947" y="0"/>
                    </a:cubicBezTo>
                    <a:lnTo>
                      <a:pt x="1398549" y="1256062"/>
                    </a:lnTo>
                    <a:lnTo>
                      <a:pt x="1513515" y="1488377"/>
                    </a:lnTo>
                    <a:lnTo>
                      <a:pt x="1599526" y="1662589"/>
                    </a:lnTo>
                    <a:cubicBezTo>
                      <a:pt x="1796884" y="2129314"/>
                      <a:pt x="1778501" y="2676906"/>
                      <a:pt x="1581238" y="3115151"/>
                    </a:cubicBezTo>
                    <a:cubicBezTo>
                      <a:pt x="1483226" y="3333655"/>
                      <a:pt x="1340446" y="3525012"/>
                      <a:pt x="1157947" y="3665696"/>
                    </a:cubicBezTo>
                    <a:cubicBezTo>
                      <a:pt x="826763" y="3920871"/>
                      <a:pt x="437762" y="3952685"/>
                      <a:pt x="102577" y="3794665"/>
                    </a:cubicBezTo>
                    <a:cubicBezTo>
                      <a:pt x="131152" y="3799141"/>
                      <a:pt x="160394" y="3801808"/>
                      <a:pt x="190112" y="38018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blurRad="317500" dist="50800" dir="13500000">
                  <a:srgbClr val="00B0F0"/>
                </a:innerShdw>
              </a:effectLst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DF08281-1ACE-4EC5-B2ED-BE97B9181D17}"/>
                  </a:ext>
                </a:extLst>
              </p:cNvPr>
              <p:cNvSpPr/>
              <p:nvPr/>
            </p:nvSpPr>
            <p:spPr>
              <a:xfrm>
                <a:off x="2847966" y="1333404"/>
                <a:ext cx="1929677" cy="4927187"/>
              </a:xfrm>
              <a:custGeom>
                <a:avLst/>
                <a:gdLst>
                  <a:gd name="connsiteX0" fmla="*/ 1929678 w 1929677"/>
                  <a:gd name="connsiteY0" fmla="*/ 1740884 h 4927187"/>
                  <a:gd name="connsiteX1" fmla="*/ 1929678 w 1929677"/>
                  <a:gd name="connsiteY1" fmla="*/ 1740694 h 4927187"/>
                  <a:gd name="connsiteX2" fmla="*/ 1840810 w 1929677"/>
                  <a:gd name="connsiteY2" fmla="*/ 1570101 h 4927187"/>
                  <a:gd name="connsiteX3" fmla="*/ 1514388 w 1929677"/>
                  <a:gd name="connsiteY3" fmla="*/ 490442 h 4927187"/>
                  <a:gd name="connsiteX4" fmla="*/ 1893007 w 1929677"/>
                  <a:gd name="connsiteY4" fmla="*/ 0 h 4927187"/>
                  <a:gd name="connsiteX5" fmla="*/ 1285598 w 1929677"/>
                  <a:gd name="connsiteY5" fmla="*/ 502634 h 4927187"/>
                  <a:gd name="connsiteX6" fmla="*/ 795060 w 1929677"/>
                  <a:gd name="connsiteY6" fmla="*/ 908685 h 4927187"/>
                  <a:gd name="connsiteX7" fmla="*/ 359291 w 1929677"/>
                  <a:gd name="connsiteY7" fmla="*/ 1420654 h 4927187"/>
                  <a:gd name="connsiteX8" fmla="*/ 50586 w 1929677"/>
                  <a:gd name="connsiteY8" fmla="*/ 3295936 h 4927187"/>
                  <a:gd name="connsiteX9" fmla="*/ 288901 w 1929677"/>
                  <a:gd name="connsiteY9" fmla="*/ 3984403 h 4927187"/>
                  <a:gd name="connsiteX10" fmla="*/ 694571 w 1929677"/>
                  <a:gd name="connsiteY10" fmla="*/ 4533900 h 4927187"/>
                  <a:gd name="connsiteX11" fmla="*/ 1355130 w 1929677"/>
                  <a:gd name="connsiteY11" fmla="*/ 4927188 h 4927187"/>
                  <a:gd name="connsiteX12" fmla="*/ 746102 w 1929677"/>
                  <a:gd name="connsiteY12" fmla="*/ 4491419 h 4927187"/>
                  <a:gd name="connsiteX13" fmla="*/ 583224 w 1929677"/>
                  <a:gd name="connsiteY13" fmla="*/ 4237292 h 4927187"/>
                  <a:gd name="connsiteX14" fmla="*/ 398248 w 1929677"/>
                  <a:gd name="connsiteY14" fmla="*/ 3008186 h 4927187"/>
                  <a:gd name="connsiteX15" fmla="*/ 754102 w 1929677"/>
                  <a:gd name="connsiteY15" fmla="*/ 2180082 h 4927187"/>
                  <a:gd name="connsiteX16" fmla="*/ 864783 w 1929677"/>
                  <a:gd name="connsiteY16" fmla="*/ 2057210 h 4927187"/>
                  <a:gd name="connsiteX17" fmla="*/ 955747 w 1929677"/>
                  <a:gd name="connsiteY17" fmla="*/ 1974628 h 4927187"/>
                  <a:gd name="connsiteX18" fmla="*/ 1152152 w 1929677"/>
                  <a:gd name="connsiteY18" fmla="*/ 1840897 h 4927187"/>
                  <a:gd name="connsiteX19" fmla="*/ 1929202 w 1929677"/>
                  <a:gd name="connsiteY19" fmla="*/ 1741170 h 4927187"/>
                  <a:gd name="connsiteX20" fmla="*/ 1929678 w 1929677"/>
                  <a:gd name="connsiteY20" fmla="*/ 1740884 h 492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9677" h="4927187">
                    <a:moveTo>
                      <a:pt x="1929678" y="1740884"/>
                    </a:moveTo>
                    <a:lnTo>
                      <a:pt x="1929678" y="1740694"/>
                    </a:lnTo>
                    <a:cubicBezTo>
                      <a:pt x="1903103" y="1691640"/>
                      <a:pt x="1872909" y="1633919"/>
                      <a:pt x="1840810" y="1570101"/>
                    </a:cubicBezTo>
                    <a:cubicBezTo>
                      <a:pt x="1673551" y="1236440"/>
                      <a:pt x="1460667" y="741045"/>
                      <a:pt x="1514388" y="490442"/>
                    </a:cubicBezTo>
                    <a:cubicBezTo>
                      <a:pt x="1544487" y="349758"/>
                      <a:pt x="1719461" y="159544"/>
                      <a:pt x="1893007" y="0"/>
                    </a:cubicBezTo>
                    <a:lnTo>
                      <a:pt x="1285598" y="502634"/>
                    </a:lnTo>
                    <a:lnTo>
                      <a:pt x="795060" y="908685"/>
                    </a:lnTo>
                    <a:cubicBezTo>
                      <a:pt x="623039" y="1051274"/>
                      <a:pt x="477115" y="1225296"/>
                      <a:pt x="359291" y="1420654"/>
                    </a:cubicBezTo>
                    <a:cubicBezTo>
                      <a:pt x="38203" y="1953387"/>
                      <a:pt x="-76097" y="2645855"/>
                      <a:pt x="50586" y="3295936"/>
                    </a:cubicBezTo>
                    <a:cubicBezTo>
                      <a:pt x="97068" y="3534537"/>
                      <a:pt x="175935" y="3767328"/>
                      <a:pt x="288901" y="3984403"/>
                    </a:cubicBezTo>
                    <a:cubicBezTo>
                      <a:pt x="401582" y="4201383"/>
                      <a:pt x="539504" y="4385596"/>
                      <a:pt x="694571" y="4533900"/>
                    </a:cubicBezTo>
                    <a:cubicBezTo>
                      <a:pt x="892501" y="4724115"/>
                      <a:pt x="1118148" y="4856607"/>
                      <a:pt x="1355130" y="4927188"/>
                    </a:cubicBezTo>
                    <a:cubicBezTo>
                      <a:pt x="1128530" y="4856512"/>
                      <a:pt x="916504" y="4708684"/>
                      <a:pt x="746102" y="4491419"/>
                    </a:cubicBezTo>
                    <a:cubicBezTo>
                      <a:pt x="686094" y="4415219"/>
                      <a:pt x="631706" y="4330256"/>
                      <a:pt x="583224" y="4237292"/>
                    </a:cubicBezTo>
                    <a:cubicBezTo>
                      <a:pt x="386914" y="3859721"/>
                      <a:pt x="330621" y="3417665"/>
                      <a:pt x="398248" y="3008186"/>
                    </a:cubicBezTo>
                    <a:cubicBezTo>
                      <a:pt x="448826" y="2699861"/>
                      <a:pt x="569889" y="2410016"/>
                      <a:pt x="754102" y="2180082"/>
                    </a:cubicBezTo>
                    <a:cubicBezTo>
                      <a:pt x="788678" y="2136934"/>
                      <a:pt x="825540" y="2095881"/>
                      <a:pt x="864783" y="2057210"/>
                    </a:cubicBezTo>
                    <a:cubicBezTo>
                      <a:pt x="893834" y="2028254"/>
                      <a:pt x="924124" y="2000821"/>
                      <a:pt x="955747" y="1974628"/>
                    </a:cubicBezTo>
                    <a:cubicBezTo>
                      <a:pt x="1019088" y="1922145"/>
                      <a:pt x="1084906" y="1877473"/>
                      <a:pt x="1152152" y="1840897"/>
                    </a:cubicBezTo>
                    <a:cubicBezTo>
                      <a:pt x="1402088" y="1704023"/>
                      <a:pt x="1673741" y="1673924"/>
                      <a:pt x="1929202" y="1741170"/>
                    </a:cubicBezTo>
                    <a:lnTo>
                      <a:pt x="1929678" y="174088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dist="50800" dir="13500000">
                  <a:schemeClr val="bg1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EA89B98F-DDDB-49FB-B113-BC8BE5D3E536}"/>
                </a:ext>
              </a:extLst>
            </p:cNvPr>
            <p:cNvGrpSpPr/>
            <p:nvPr/>
          </p:nvGrpSpPr>
          <p:grpSpPr>
            <a:xfrm flipH="1">
              <a:off x="6096000" y="722378"/>
              <a:ext cx="3246887" cy="5248846"/>
              <a:chOff x="2847966" y="1011745"/>
              <a:chExt cx="3246887" cy="5248846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304258F-6EA2-4AD5-BFC1-DBCFB1FE748C}"/>
                  </a:ext>
                </a:extLst>
              </p:cNvPr>
              <p:cNvSpPr/>
              <p:nvPr/>
            </p:nvSpPr>
            <p:spPr>
              <a:xfrm>
                <a:off x="4356170" y="1011745"/>
                <a:ext cx="1738683" cy="3891024"/>
              </a:xfrm>
              <a:custGeom>
                <a:avLst/>
                <a:gdLst>
                  <a:gd name="connsiteX0" fmla="*/ 190112 w 1738683"/>
                  <a:gd name="connsiteY0" fmla="*/ 3801808 h 3891024"/>
                  <a:gd name="connsiteX1" fmla="*/ 232022 w 1738683"/>
                  <a:gd name="connsiteY1" fmla="*/ 3800094 h 3891024"/>
                  <a:gd name="connsiteX2" fmla="*/ 432332 w 1738683"/>
                  <a:gd name="connsiteY2" fmla="*/ 3747992 h 3891024"/>
                  <a:gd name="connsiteX3" fmla="*/ 441572 w 1738683"/>
                  <a:gd name="connsiteY3" fmla="*/ 3743420 h 3891024"/>
                  <a:gd name="connsiteX4" fmla="*/ 443001 w 1738683"/>
                  <a:gd name="connsiteY4" fmla="*/ 3742754 h 3891024"/>
                  <a:gd name="connsiteX5" fmla="*/ 896390 w 1738683"/>
                  <a:gd name="connsiteY5" fmla="*/ 2910745 h 3891024"/>
                  <a:gd name="connsiteX6" fmla="*/ 415949 w 1738683"/>
                  <a:gd name="connsiteY6" fmla="*/ 2066544 h 3891024"/>
                  <a:gd name="connsiteX7" fmla="*/ 403281 w 1738683"/>
                  <a:gd name="connsiteY7" fmla="*/ 2040922 h 3891024"/>
                  <a:gd name="connsiteX8" fmla="*/ 402805 w 1738683"/>
                  <a:gd name="connsiteY8" fmla="*/ 2039969 h 3891024"/>
                  <a:gd name="connsiteX9" fmla="*/ 317080 w 1738683"/>
                  <a:gd name="connsiteY9" fmla="*/ 1866900 h 3891024"/>
                  <a:gd name="connsiteX10" fmla="*/ 10185 w 1738683"/>
                  <a:gd name="connsiteY10" fmla="*/ 778193 h 3891024"/>
                  <a:gd name="connsiteX11" fmla="*/ 397566 w 1738683"/>
                  <a:gd name="connsiteY11" fmla="*/ 298704 h 3891024"/>
                  <a:gd name="connsiteX12" fmla="*/ 776376 w 1738683"/>
                  <a:gd name="connsiteY12" fmla="*/ 286 h 3891024"/>
                  <a:gd name="connsiteX13" fmla="*/ 776947 w 1738683"/>
                  <a:gd name="connsiteY13" fmla="*/ 0 h 3891024"/>
                  <a:gd name="connsiteX14" fmla="*/ 1398549 w 1738683"/>
                  <a:gd name="connsiteY14" fmla="*/ 1256062 h 3891024"/>
                  <a:gd name="connsiteX15" fmla="*/ 1513515 w 1738683"/>
                  <a:gd name="connsiteY15" fmla="*/ 1488377 h 3891024"/>
                  <a:gd name="connsiteX16" fmla="*/ 1599526 w 1738683"/>
                  <a:gd name="connsiteY16" fmla="*/ 1662589 h 3891024"/>
                  <a:gd name="connsiteX17" fmla="*/ 1581238 w 1738683"/>
                  <a:gd name="connsiteY17" fmla="*/ 3115151 h 3891024"/>
                  <a:gd name="connsiteX18" fmla="*/ 1157947 w 1738683"/>
                  <a:gd name="connsiteY18" fmla="*/ 3665696 h 3891024"/>
                  <a:gd name="connsiteX19" fmla="*/ 102577 w 1738683"/>
                  <a:gd name="connsiteY19" fmla="*/ 3794665 h 3891024"/>
                  <a:gd name="connsiteX20" fmla="*/ 190112 w 1738683"/>
                  <a:gd name="connsiteY20" fmla="*/ 3801808 h 38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38683" h="3891024">
                    <a:moveTo>
                      <a:pt x="190112" y="3801808"/>
                    </a:moveTo>
                    <a:cubicBezTo>
                      <a:pt x="204209" y="3801808"/>
                      <a:pt x="218115" y="3801142"/>
                      <a:pt x="232022" y="3800094"/>
                    </a:cubicBezTo>
                    <a:cubicBezTo>
                      <a:pt x="299554" y="3797808"/>
                      <a:pt x="367277" y="3780663"/>
                      <a:pt x="432332" y="3747992"/>
                    </a:cubicBezTo>
                    <a:cubicBezTo>
                      <a:pt x="435476" y="3746564"/>
                      <a:pt x="438524" y="3744945"/>
                      <a:pt x="441572" y="3743420"/>
                    </a:cubicBezTo>
                    <a:cubicBezTo>
                      <a:pt x="442048" y="3743135"/>
                      <a:pt x="442524" y="3742944"/>
                      <a:pt x="443001" y="3742754"/>
                    </a:cubicBezTo>
                    <a:cubicBezTo>
                      <a:pt x="708177" y="3614452"/>
                      <a:pt x="896390" y="3290411"/>
                      <a:pt x="896390" y="2910745"/>
                    </a:cubicBezTo>
                    <a:cubicBezTo>
                      <a:pt x="896390" y="2518315"/>
                      <a:pt x="695223" y="2185416"/>
                      <a:pt x="415949" y="2066544"/>
                    </a:cubicBezTo>
                    <a:lnTo>
                      <a:pt x="403281" y="2040922"/>
                    </a:lnTo>
                    <a:cubicBezTo>
                      <a:pt x="403281" y="2040922"/>
                      <a:pt x="402900" y="2040255"/>
                      <a:pt x="402805" y="2039969"/>
                    </a:cubicBezTo>
                    <a:lnTo>
                      <a:pt x="317080" y="1866900"/>
                    </a:lnTo>
                    <a:cubicBezTo>
                      <a:pt x="155822" y="1528572"/>
                      <a:pt x="-48109" y="1027176"/>
                      <a:pt x="10185" y="778193"/>
                    </a:cubicBezTo>
                    <a:cubicBezTo>
                      <a:pt x="42855" y="638365"/>
                      <a:pt x="221163" y="453200"/>
                      <a:pt x="397566" y="298704"/>
                    </a:cubicBezTo>
                    <a:lnTo>
                      <a:pt x="776376" y="286"/>
                    </a:lnTo>
                    <a:cubicBezTo>
                      <a:pt x="776757" y="191"/>
                      <a:pt x="776947" y="0"/>
                      <a:pt x="776947" y="0"/>
                    </a:cubicBezTo>
                    <a:lnTo>
                      <a:pt x="1398549" y="1256062"/>
                    </a:lnTo>
                    <a:lnTo>
                      <a:pt x="1513515" y="1488377"/>
                    </a:lnTo>
                    <a:lnTo>
                      <a:pt x="1599526" y="1662589"/>
                    </a:lnTo>
                    <a:cubicBezTo>
                      <a:pt x="1796884" y="2129314"/>
                      <a:pt x="1778501" y="2676906"/>
                      <a:pt x="1581238" y="3115151"/>
                    </a:cubicBezTo>
                    <a:cubicBezTo>
                      <a:pt x="1483226" y="3333655"/>
                      <a:pt x="1340446" y="3525012"/>
                      <a:pt x="1157947" y="3665696"/>
                    </a:cubicBezTo>
                    <a:cubicBezTo>
                      <a:pt x="826763" y="3920871"/>
                      <a:pt x="437762" y="3952685"/>
                      <a:pt x="102577" y="3794665"/>
                    </a:cubicBezTo>
                    <a:cubicBezTo>
                      <a:pt x="131152" y="3799141"/>
                      <a:pt x="160394" y="3801808"/>
                      <a:pt x="190112" y="38018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blurRad="317500" dist="50800" dir="13500000">
                  <a:srgbClr val="00B0F0"/>
                </a:innerShdw>
              </a:effectLst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84FA313-96EC-4DC0-BC0F-CEBE18857DF5}"/>
                  </a:ext>
                </a:extLst>
              </p:cNvPr>
              <p:cNvSpPr/>
              <p:nvPr/>
            </p:nvSpPr>
            <p:spPr>
              <a:xfrm>
                <a:off x="2847966" y="1333404"/>
                <a:ext cx="1929677" cy="4927187"/>
              </a:xfrm>
              <a:custGeom>
                <a:avLst/>
                <a:gdLst>
                  <a:gd name="connsiteX0" fmla="*/ 1929678 w 1929677"/>
                  <a:gd name="connsiteY0" fmla="*/ 1740884 h 4927187"/>
                  <a:gd name="connsiteX1" fmla="*/ 1929678 w 1929677"/>
                  <a:gd name="connsiteY1" fmla="*/ 1740694 h 4927187"/>
                  <a:gd name="connsiteX2" fmla="*/ 1840810 w 1929677"/>
                  <a:gd name="connsiteY2" fmla="*/ 1570101 h 4927187"/>
                  <a:gd name="connsiteX3" fmla="*/ 1514388 w 1929677"/>
                  <a:gd name="connsiteY3" fmla="*/ 490442 h 4927187"/>
                  <a:gd name="connsiteX4" fmla="*/ 1893007 w 1929677"/>
                  <a:gd name="connsiteY4" fmla="*/ 0 h 4927187"/>
                  <a:gd name="connsiteX5" fmla="*/ 1285598 w 1929677"/>
                  <a:gd name="connsiteY5" fmla="*/ 502634 h 4927187"/>
                  <a:gd name="connsiteX6" fmla="*/ 795060 w 1929677"/>
                  <a:gd name="connsiteY6" fmla="*/ 908685 h 4927187"/>
                  <a:gd name="connsiteX7" fmla="*/ 359291 w 1929677"/>
                  <a:gd name="connsiteY7" fmla="*/ 1420654 h 4927187"/>
                  <a:gd name="connsiteX8" fmla="*/ 50586 w 1929677"/>
                  <a:gd name="connsiteY8" fmla="*/ 3295936 h 4927187"/>
                  <a:gd name="connsiteX9" fmla="*/ 288901 w 1929677"/>
                  <a:gd name="connsiteY9" fmla="*/ 3984403 h 4927187"/>
                  <a:gd name="connsiteX10" fmla="*/ 694571 w 1929677"/>
                  <a:gd name="connsiteY10" fmla="*/ 4533900 h 4927187"/>
                  <a:gd name="connsiteX11" fmla="*/ 1355130 w 1929677"/>
                  <a:gd name="connsiteY11" fmla="*/ 4927188 h 4927187"/>
                  <a:gd name="connsiteX12" fmla="*/ 746102 w 1929677"/>
                  <a:gd name="connsiteY12" fmla="*/ 4491419 h 4927187"/>
                  <a:gd name="connsiteX13" fmla="*/ 583224 w 1929677"/>
                  <a:gd name="connsiteY13" fmla="*/ 4237292 h 4927187"/>
                  <a:gd name="connsiteX14" fmla="*/ 398248 w 1929677"/>
                  <a:gd name="connsiteY14" fmla="*/ 3008186 h 4927187"/>
                  <a:gd name="connsiteX15" fmla="*/ 754102 w 1929677"/>
                  <a:gd name="connsiteY15" fmla="*/ 2180082 h 4927187"/>
                  <a:gd name="connsiteX16" fmla="*/ 864783 w 1929677"/>
                  <a:gd name="connsiteY16" fmla="*/ 2057210 h 4927187"/>
                  <a:gd name="connsiteX17" fmla="*/ 955747 w 1929677"/>
                  <a:gd name="connsiteY17" fmla="*/ 1974628 h 4927187"/>
                  <a:gd name="connsiteX18" fmla="*/ 1152152 w 1929677"/>
                  <a:gd name="connsiteY18" fmla="*/ 1840897 h 4927187"/>
                  <a:gd name="connsiteX19" fmla="*/ 1929202 w 1929677"/>
                  <a:gd name="connsiteY19" fmla="*/ 1741170 h 4927187"/>
                  <a:gd name="connsiteX20" fmla="*/ 1929678 w 1929677"/>
                  <a:gd name="connsiteY20" fmla="*/ 1740884 h 492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9677" h="4927187">
                    <a:moveTo>
                      <a:pt x="1929678" y="1740884"/>
                    </a:moveTo>
                    <a:lnTo>
                      <a:pt x="1929678" y="1740694"/>
                    </a:lnTo>
                    <a:cubicBezTo>
                      <a:pt x="1903103" y="1691640"/>
                      <a:pt x="1872909" y="1633919"/>
                      <a:pt x="1840810" y="1570101"/>
                    </a:cubicBezTo>
                    <a:cubicBezTo>
                      <a:pt x="1673551" y="1236440"/>
                      <a:pt x="1460667" y="741045"/>
                      <a:pt x="1514388" y="490442"/>
                    </a:cubicBezTo>
                    <a:cubicBezTo>
                      <a:pt x="1544487" y="349758"/>
                      <a:pt x="1719461" y="159544"/>
                      <a:pt x="1893007" y="0"/>
                    </a:cubicBezTo>
                    <a:lnTo>
                      <a:pt x="1285598" y="502634"/>
                    </a:lnTo>
                    <a:lnTo>
                      <a:pt x="795060" y="908685"/>
                    </a:lnTo>
                    <a:cubicBezTo>
                      <a:pt x="623039" y="1051274"/>
                      <a:pt x="477115" y="1225296"/>
                      <a:pt x="359291" y="1420654"/>
                    </a:cubicBezTo>
                    <a:cubicBezTo>
                      <a:pt x="38203" y="1953387"/>
                      <a:pt x="-76097" y="2645855"/>
                      <a:pt x="50586" y="3295936"/>
                    </a:cubicBezTo>
                    <a:cubicBezTo>
                      <a:pt x="97068" y="3534537"/>
                      <a:pt x="175935" y="3767328"/>
                      <a:pt x="288901" y="3984403"/>
                    </a:cubicBezTo>
                    <a:cubicBezTo>
                      <a:pt x="401582" y="4201383"/>
                      <a:pt x="539504" y="4385596"/>
                      <a:pt x="694571" y="4533900"/>
                    </a:cubicBezTo>
                    <a:cubicBezTo>
                      <a:pt x="892501" y="4724115"/>
                      <a:pt x="1118148" y="4856607"/>
                      <a:pt x="1355130" y="4927188"/>
                    </a:cubicBezTo>
                    <a:cubicBezTo>
                      <a:pt x="1128530" y="4856512"/>
                      <a:pt x="916504" y="4708684"/>
                      <a:pt x="746102" y="4491419"/>
                    </a:cubicBezTo>
                    <a:cubicBezTo>
                      <a:pt x="686094" y="4415219"/>
                      <a:pt x="631706" y="4330256"/>
                      <a:pt x="583224" y="4237292"/>
                    </a:cubicBezTo>
                    <a:cubicBezTo>
                      <a:pt x="386914" y="3859721"/>
                      <a:pt x="330621" y="3417665"/>
                      <a:pt x="398248" y="3008186"/>
                    </a:cubicBezTo>
                    <a:cubicBezTo>
                      <a:pt x="448826" y="2699861"/>
                      <a:pt x="569889" y="2410016"/>
                      <a:pt x="754102" y="2180082"/>
                    </a:cubicBezTo>
                    <a:cubicBezTo>
                      <a:pt x="788678" y="2136934"/>
                      <a:pt x="825540" y="2095881"/>
                      <a:pt x="864783" y="2057210"/>
                    </a:cubicBezTo>
                    <a:cubicBezTo>
                      <a:pt x="893834" y="2028254"/>
                      <a:pt x="924124" y="2000821"/>
                      <a:pt x="955747" y="1974628"/>
                    </a:cubicBezTo>
                    <a:cubicBezTo>
                      <a:pt x="1019088" y="1922145"/>
                      <a:pt x="1084906" y="1877473"/>
                      <a:pt x="1152152" y="1840897"/>
                    </a:cubicBezTo>
                    <a:cubicBezTo>
                      <a:pt x="1402088" y="1704023"/>
                      <a:pt x="1673741" y="1673924"/>
                      <a:pt x="1929202" y="1741170"/>
                    </a:cubicBezTo>
                    <a:lnTo>
                      <a:pt x="1929678" y="1740884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/>
              </a:ln>
              <a:effectLst>
                <a:innerShdw dist="50800" dir="13500000">
                  <a:schemeClr val="bg1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a-I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DC37E04-1540-424E-9578-698EF4DC28FC}"/>
              </a:ext>
            </a:extLst>
          </p:cNvPr>
          <p:cNvSpPr txBox="1"/>
          <p:nvPr/>
        </p:nvSpPr>
        <p:spPr>
          <a:xfrm>
            <a:off x="4080143" y="409667"/>
            <a:ext cx="7818770" cy="102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با متاباران، ارائه‌هایتان را متحول کنید!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9DD9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497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Abadi"/>
        <a:ea typeface=""/>
        <a:cs typeface="B Titr"/>
      </a:majorFont>
      <a:minorFont>
        <a:latin typeface="Calibri"/>
        <a:ea typeface=""/>
        <a:cs typeface="Shabna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40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Abadi</vt:lpstr>
      <vt:lpstr>Arial</vt:lpstr>
      <vt:lpstr>Calibri</vt:lpstr>
      <vt:lpstr>Calibri Light</vt:lpstr>
      <vt:lpstr>Shabnam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MetaBaran .</dc:creator>
  <cp:lastModifiedBy>MetaBaran .</cp:lastModifiedBy>
  <cp:revision>19</cp:revision>
  <dcterms:created xsi:type="dcterms:W3CDTF">2024-08-18T09:57:59Z</dcterms:created>
  <dcterms:modified xsi:type="dcterms:W3CDTF">2024-09-11T07:13:09Z</dcterms:modified>
</cp:coreProperties>
</file>