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94" d="100"/>
          <a:sy n="94" d="100"/>
        </p:scale>
        <p:origin x="226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AF74-47EA-475D-874C-B346FCAAE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95653-2796-4C63-A464-7F8A6317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7EE02-035F-4ADA-9DDD-61585007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AF52-9735-4C6E-A0A0-EB3693CC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3A706-D238-4ACF-A2B1-107718F0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3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04B3-325C-484B-800A-ED22AF80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52C21-B6B2-468B-9ED3-BD1AA73AE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BD6EA-1143-4DB4-B826-10E6EE1E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9EA02-E92A-46B0-B0BB-FA54C693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E7120-0A1C-455D-8FFC-008C9AB1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503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3A3A0-B723-4FB7-9115-230B59663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B9459-4D12-4A0A-A154-EBDE3F2DB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663D7-CF1C-4CAB-B092-54B930DD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CC8E9-ABD1-49D3-902E-930F4FF7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47C04-0018-4088-B1B3-A333C4CB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16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1139-C569-4644-A508-EAC74BED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00131-B3D8-4C05-93A8-00F83B9B8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CE8A0-29A2-48E2-85B9-44B95474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9BD31-C65C-451A-9068-DF6F7188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7F0E-9A81-4D0F-AC62-4FB376A5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10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5AE-3CEF-405F-8626-B3BD3FAB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ACBF-CEC2-4152-AB80-D1E3CAAEC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246E7-A16D-4616-A618-4C2EFD48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941C-131F-44A0-B42F-204C9BD8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258FF-178D-41A2-9561-250A314B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80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47E9-4E83-4C7E-93CE-2814FD0D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C2A-2E00-49C3-9202-3779DF247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E609F-4E86-427F-A8C5-14BC844E8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AD663-E262-4C9E-A987-927670AB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359CF-C400-481A-B80A-74BDAC4A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BEF69-F8D8-4C69-B906-B18B9116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162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AD99-9BBD-4CF6-A663-F6636F00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E9181-D8C7-42F4-A93B-C176BEB22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EDFBB-0A7C-406A-9D96-D53F23341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89CBD-DE3D-42E1-9E98-05F1E2ADC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7E90A-07B5-4FF8-9594-BFBAFD934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9DF29-8F98-4602-A884-9D5F27A6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260B1-FDA3-4EA8-B4E1-541FC617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8BED6-782F-4E84-B28C-A3303927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844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30BB-8A3C-4811-A4E8-E9F5D55F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5E57A-C1B3-44AE-9DEA-13F0FB8B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D62F7-57B5-41A6-867B-15C64D86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C4440-D4F0-4412-94DB-FAAD43AC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926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C65CE-76E4-4242-90C0-EE4F7957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AB65E-5CBB-4009-9498-8CA0374F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6E78F-44FF-47E8-8940-7EBB3149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155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9988-D116-47DE-B2FE-788F6A3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1FB6C-97D7-4D7B-8088-79241F34B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80525-068F-48B8-923D-9808F4456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6AC7B-A3A2-444C-A224-F4B158EA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DCC8-3EFA-424B-A983-21367037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5F07-A7A4-4033-AC13-E9D34876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525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24E9-148C-42C5-B9D7-0982C36F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B5A51-65DF-4B2B-82EF-311694999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65485-F27E-4CF2-B7F4-66730D83E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D8308-F8E1-4D18-B697-A45C9135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BF78A-DDE6-4090-885B-2E4BBBB4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B9230-CF67-410B-A0D1-25666D81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28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EB60D-1BA6-4025-8098-5B148860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E2421-F4DD-4E48-84F7-9EEDEF36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41C15-FF7F-40F2-8B11-5C920E031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E780-F0E6-4552-9518-3409185F34CE}" type="datetimeFigureOut">
              <a:rPr lang="fa-IR" smtClean="0"/>
              <a:t>22/03/1447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6463-E95B-48A8-8808-99B365863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1F842-E781-47D1-88A2-ADF4729F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F81A-364B-4B07-BABE-F8583DE81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514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metabaran.com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etabaran.com/powerpoint-template/powerpoint-infographic-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metabaran.com/powerpoint-template/commercial" TargetMode="External"/><Relationship Id="rId4" Type="http://schemas.openxmlformats.org/officeDocument/2006/relationships/hyperlink" Target="https://metabaran.com/powerpoint-template/educational-powerpoint-templ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F1FA1FC-BA4A-4B02-8CEF-079B0F9C3C6C}"/>
              </a:ext>
            </a:extLst>
          </p:cNvPr>
          <p:cNvSpPr/>
          <p:nvPr/>
        </p:nvSpPr>
        <p:spPr>
          <a:xfrm>
            <a:off x="69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E8CD5032-D82C-4B8D-B825-FD6FCE9B4C5A}"/>
              </a:ext>
            </a:extLst>
          </p:cNvPr>
          <p:cNvSpPr/>
          <p:nvPr/>
        </p:nvSpPr>
        <p:spPr>
          <a:xfrm>
            <a:off x="357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80322984-AF35-45EB-AC93-B156E27810E0}"/>
              </a:ext>
            </a:extLst>
          </p:cNvPr>
          <p:cNvSpPr/>
          <p:nvPr/>
        </p:nvSpPr>
        <p:spPr>
          <a:xfrm>
            <a:off x="645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A22E1B9F-9F8C-4DFA-9A50-86DABBDBD5C4}"/>
              </a:ext>
            </a:extLst>
          </p:cNvPr>
          <p:cNvSpPr/>
          <p:nvPr/>
        </p:nvSpPr>
        <p:spPr>
          <a:xfrm>
            <a:off x="933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BB7E5-F8DE-4D94-8C24-0DDC88CF588C}"/>
              </a:ext>
            </a:extLst>
          </p:cNvPr>
          <p:cNvSpPr/>
          <p:nvPr/>
        </p:nvSpPr>
        <p:spPr>
          <a:xfrm>
            <a:off x="0" y="2707555"/>
            <a:ext cx="12192000" cy="540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4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F481BC-9BCF-4ADF-80DC-27B3DCE5AC85}"/>
              </a:ext>
            </a:extLst>
          </p:cNvPr>
          <p:cNvGrpSpPr/>
          <p:nvPr/>
        </p:nvGrpSpPr>
        <p:grpSpPr>
          <a:xfrm>
            <a:off x="906004" y="2527555"/>
            <a:ext cx="2129996" cy="1980000"/>
            <a:chOff x="906004" y="1449000"/>
            <a:chExt cx="2129996" cy="198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0C646B-F883-452C-A450-BF6F8CE5E36A}"/>
                </a:ext>
              </a:extLst>
            </p:cNvPr>
            <p:cNvSpPr/>
            <p:nvPr/>
          </p:nvSpPr>
          <p:spPr>
            <a:xfrm>
              <a:off x="90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>
              <a:gsLst>
                <a:gs pos="50000">
                  <a:schemeClr val="accent2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/>
            </a:p>
          </p:txBody>
        </p:sp>
        <p:grpSp>
          <p:nvGrpSpPr>
            <p:cNvPr id="61" name="Google Shape;9759;p75">
              <a:extLst>
                <a:ext uri="{FF2B5EF4-FFF2-40B4-BE49-F238E27FC236}">
                  <a16:creationId xmlns:a16="http://schemas.microsoft.com/office/drawing/2014/main" id="{EFF200BE-77BE-4061-97A4-450D52B9ED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63666" y="1989000"/>
              <a:ext cx="737719" cy="684000"/>
              <a:chOff x="6543825" y="3202075"/>
              <a:chExt cx="296975" cy="27535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Google Shape;9760;p75">
                <a:extLst>
                  <a:ext uri="{FF2B5EF4-FFF2-40B4-BE49-F238E27FC236}">
                    <a16:creationId xmlns:a16="http://schemas.microsoft.com/office/drawing/2014/main" id="{9D6BC9AF-EDFA-444B-9217-82DE519A297A}"/>
                  </a:ext>
                </a:extLst>
              </p:cNvPr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9761;p75">
                <a:extLst>
                  <a:ext uri="{FF2B5EF4-FFF2-40B4-BE49-F238E27FC236}">
                    <a16:creationId xmlns:a16="http://schemas.microsoft.com/office/drawing/2014/main" id="{F1AD4696-E675-4231-8F5C-103AC07A0089}"/>
                  </a:ext>
                </a:extLst>
              </p:cNvPr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9762;p75">
                <a:extLst>
                  <a:ext uri="{FF2B5EF4-FFF2-40B4-BE49-F238E27FC236}">
                    <a16:creationId xmlns:a16="http://schemas.microsoft.com/office/drawing/2014/main" id="{74D6AD13-20FA-41B2-A29E-4EFDF6FCEF49}"/>
                  </a:ext>
                </a:extLst>
              </p:cNvPr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9763;p75">
                <a:extLst>
                  <a:ext uri="{FF2B5EF4-FFF2-40B4-BE49-F238E27FC236}">
                    <a16:creationId xmlns:a16="http://schemas.microsoft.com/office/drawing/2014/main" id="{CAD25949-79DA-4834-A7CD-2953204496C9}"/>
                  </a:ext>
                </a:extLst>
              </p:cNvPr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9764;p75">
                <a:extLst>
                  <a:ext uri="{FF2B5EF4-FFF2-40B4-BE49-F238E27FC236}">
                    <a16:creationId xmlns:a16="http://schemas.microsoft.com/office/drawing/2014/main" id="{FB62BA68-708B-4115-B8AA-5E480CF6545F}"/>
                  </a:ext>
                </a:extLst>
              </p:cNvPr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9765;p75">
                <a:extLst>
                  <a:ext uri="{FF2B5EF4-FFF2-40B4-BE49-F238E27FC236}">
                    <a16:creationId xmlns:a16="http://schemas.microsoft.com/office/drawing/2014/main" id="{A7C9AB32-8E0F-41CF-A076-0E26F36826D4}"/>
                  </a:ext>
                </a:extLst>
              </p:cNvPr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9766;p75">
                <a:extLst>
                  <a:ext uri="{FF2B5EF4-FFF2-40B4-BE49-F238E27FC236}">
                    <a16:creationId xmlns:a16="http://schemas.microsoft.com/office/drawing/2014/main" id="{B8D7AB3A-BE2A-4256-9DCD-9589F3174A63}"/>
                  </a:ext>
                </a:extLst>
              </p:cNvPr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EA815F-0B45-40EC-959B-C4642CBEFBDE}"/>
                </a:ext>
              </a:extLst>
            </p:cNvPr>
            <p:cNvSpPr txBox="1"/>
            <p:nvPr/>
          </p:nvSpPr>
          <p:spPr>
            <a:xfrm>
              <a:off x="1429050" y="2844225"/>
              <a:ext cx="160695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Step 1</a:t>
              </a:r>
              <a:endPara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C7D27BD-ABB9-40CD-9AB9-F0920D9F81E1}"/>
              </a:ext>
            </a:extLst>
          </p:cNvPr>
          <p:cNvSpPr txBox="1"/>
          <p:nvPr/>
        </p:nvSpPr>
        <p:spPr>
          <a:xfrm>
            <a:off x="1416000" y="4869000"/>
            <a:ext cx="1606950" cy="116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Enter the description in this field.</a:t>
            </a:r>
            <a:endParaRPr lang="fa-IR" sz="16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C6FC70-175A-4A8D-9F50-A6E1132CB998}"/>
              </a:ext>
            </a:extLst>
          </p:cNvPr>
          <p:cNvGrpSpPr/>
          <p:nvPr/>
        </p:nvGrpSpPr>
        <p:grpSpPr>
          <a:xfrm>
            <a:off x="3786004" y="2527555"/>
            <a:ext cx="2129996" cy="1980000"/>
            <a:chOff x="3786004" y="1449000"/>
            <a:chExt cx="2129996" cy="1980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EE8B0F-5590-4074-898A-03752D7428CB}"/>
                </a:ext>
              </a:extLst>
            </p:cNvPr>
            <p:cNvSpPr/>
            <p:nvPr/>
          </p:nvSpPr>
          <p:spPr>
            <a:xfrm>
              <a:off x="378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/>
            </a:p>
          </p:txBody>
        </p:sp>
        <p:grpSp>
          <p:nvGrpSpPr>
            <p:cNvPr id="71" name="Google Shape;9736;p75">
              <a:extLst>
                <a:ext uri="{FF2B5EF4-FFF2-40B4-BE49-F238E27FC236}">
                  <a16:creationId xmlns:a16="http://schemas.microsoft.com/office/drawing/2014/main" id="{B1FFC977-2A2E-448D-B40A-870D00D29C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84495" y="1989000"/>
              <a:ext cx="643011" cy="684000"/>
              <a:chOff x="5364750" y="3235150"/>
              <a:chExt cx="277275" cy="29495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Google Shape;9737;p75">
                <a:extLst>
                  <a:ext uri="{FF2B5EF4-FFF2-40B4-BE49-F238E27FC236}">
                    <a16:creationId xmlns:a16="http://schemas.microsoft.com/office/drawing/2014/main" id="{BB0F3D82-1E93-496D-800A-02CA828C9824}"/>
                  </a:ext>
                </a:extLst>
              </p:cNvPr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738;p75">
                <a:extLst>
                  <a:ext uri="{FF2B5EF4-FFF2-40B4-BE49-F238E27FC236}">
                    <a16:creationId xmlns:a16="http://schemas.microsoft.com/office/drawing/2014/main" id="{D7B70699-909B-46EB-81D2-86CBC89ABBC8}"/>
                  </a:ext>
                </a:extLst>
              </p:cNvPr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739;p75">
                <a:extLst>
                  <a:ext uri="{FF2B5EF4-FFF2-40B4-BE49-F238E27FC236}">
                    <a16:creationId xmlns:a16="http://schemas.microsoft.com/office/drawing/2014/main" id="{B31341C2-43CA-45AC-AC9F-72974A6C4AA5}"/>
                  </a:ext>
                </a:extLst>
              </p:cNvPr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740;p75">
                <a:extLst>
                  <a:ext uri="{FF2B5EF4-FFF2-40B4-BE49-F238E27FC236}">
                    <a16:creationId xmlns:a16="http://schemas.microsoft.com/office/drawing/2014/main" id="{BA5D4CDD-F9C5-49BB-A8A5-0907F876C912}"/>
                  </a:ext>
                </a:extLst>
              </p:cNvPr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741;p75">
                <a:extLst>
                  <a:ext uri="{FF2B5EF4-FFF2-40B4-BE49-F238E27FC236}">
                    <a16:creationId xmlns:a16="http://schemas.microsoft.com/office/drawing/2014/main" id="{24665FC5-EF4E-4447-A9E9-7C65907915AC}"/>
                  </a:ext>
                </a:extLst>
              </p:cNvPr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742;p75">
                <a:extLst>
                  <a:ext uri="{FF2B5EF4-FFF2-40B4-BE49-F238E27FC236}">
                    <a16:creationId xmlns:a16="http://schemas.microsoft.com/office/drawing/2014/main" id="{3460C3D9-DFE4-456B-B720-326397F02C6A}"/>
                  </a:ext>
                </a:extLst>
              </p:cNvPr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743;p75">
                <a:extLst>
                  <a:ext uri="{FF2B5EF4-FFF2-40B4-BE49-F238E27FC236}">
                    <a16:creationId xmlns:a16="http://schemas.microsoft.com/office/drawing/2014/main" id="{6B4AA49D-B23E-4FFB-A19D-A99968F91234}"/>
                  </a:ext>
                </a:extLst>
              </p:cNvPr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744;p75">
                <a:extLst>
                  <a:ext uri="{FF2B5EF4-FFF2-40B4-BE49-F238E27FC236}">
                    <a16:creationId xmlns:a16="http://schemas.microsoft.com/office/drawing/2014/main" id="{AD2A039C-2980-43CA-8BD2-E8D780332B26}"/>
                  </a:ext>
                </a:extLst>
              </p:cNvPr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6BB9E4E-9EBF-4A19-B54E-349017922C6B}"/>
                </a:ext>
              </a:extLst>
            </p:cNvPr>
            <p:cNvSpPr txBox="1"/>
            <p:nvPr/>
          </p:nvSpPr>
          <p:spPr>
            <a:xfrm>
              <a:off x="4296000" y="2844225"/>
              <a:ext cx="16200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Step 2</a:t>
              </a:r>
              <a:endPara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31A29B4-B793-47ED-B3DD-61E88CC56EEC}"/>
              </a:ext>
            </a:extLst>
          </p:cNvPr>
          <p:cNvSpPr txBox="1"/>
          <p:nvPr/>
        </p:nvSpPr>
        <p:spPr>
          <a:xfrm>
            <a:off x="4222200" y="4869000"/>
            <a:ext cx="1606950" cy="116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Enter the description in this field.</a:t>
            </a:r>
            <a:endParaRPr lang="fa-IR" sz="1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29BBB-41BA-40FA-B899-8E5F92845BBE}"/>
              </a:ext>
            </a:extLst>
          </p:cNvPr>
          <p:cNvGrpSpPr/>
          <p:nvPr/>
        </p:nvGrpSpPr>
        <p:grpSpPr>
          <a:xfrm>
            <a:off x="6666004" y="2527555"/>
            <a:ext cx="2129996" cy="1980000"/>
            <a:chOff x="6666004" y="1449000"/>
            <a:chExt cx="2129996" cy="198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A6988C-5317-4AF8-841A-4EA18C5C67BE}"/>
                </a:ext>
              </a:extLst>
            </p:cNvPr>
            <p:cNvSpPr/>
            <p:nvPr/>
          </p:nvSpPr>
          <p:spPr>
            <a:xfrm>
              <a:off x="666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/>
            </a:p>
          </p:txBody>
        </p:sp>
        <p:grpSp>
          <p:nvGrpSpPr>
            <p:cNvPr id="82" name="Google Shape;9553;p75">
              <a:extLst>
                <a:ext uri="{FF2B5EF4-FFF2-40B4-BE49-F238E27FC236}">
                  <a16:creationId xmlns:a16="http://schemas.microsoft.com/office/drawing/2014/main" id="{C35884C9-04EA-47C2-B323-AA4C9D2695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2177" y="1989000"/>
              <a:ext cx="687647" cy="684000"/>
              <a:chOff x="2404875" y="3955825"/>
              <a:chExt cx="296950" cy="295375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Google Shape;9554;p75">
                <a:extLst>
                  <a:ext uri="{FF2B5EF4-FFF2-40B4-BE49-F238E27FC236}">
                    <a16:creationId xmlns:a16="http://schemas.microsoft.com/office/drawing/2014/main" id="{9B80D40C-FB9F-4274-AA5D-108980A68292}"/>
                  </a:ext>
                </a:extLst>
              </p:cNvPr>
              <p:cNvSpPr/>
              <p:nvPr/>
            </p:nvSpPr>
            <p:spPr>
              <a:xfrm>
                <a:off x="2404875" y="3955825"/>
                <a:ext cx="21977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8980" extrusionOk="0">
                    <a:moveTo>
                      <a:pt x="4537" y="0"/>
                    </a:moveTo>
                    <a:cubicBezTo>
                      <a:pt x="2048" y="0"/>
                      <a:pt x="0" y="2017"/>
                      <a:pt x="0" y="4506"/>
                    </a:cubicBezTo>
                    <a:cubicBezTo>
                      <a:pt x="0" y="6963"/>
                      <a:pt x="2048" y="8979"/>
                      <a:pt x="4537" y="8979"/>
                    </a:cubicBezTo>
                    <a:cubicBezTo>
                      <a:pt x="6459" y="8979"/>
                      <a:pt x="8160" y="7719"/>
                      <a:pt x="8790" y="5986"/>
                    </a:cubicBezTo>
                    <a:cubicBezTo>
                      <a:pt x="8633" y="5860"/>
                      <a:pt x="8443" y="5640"/>
                      <a:pt x="8286" y="5514"/>
                    </a:cubicBezTo>
                    <a:lnTo>
                      <a:pt x="7498" y="5514"/>
                    </a:lnTo>
                    <a:cubicBezTo>
                      <a:pt x="7057" y="6742"/>
                      <a:pt x="5923" y="7593"/>
                      <a:pt x="4568" y="7593"/>
                    </a:cubicBezTo>
                    <a:cubicBezTo>
                      <a:pt x="2836" y="7593"/>
                      <a:pt x="1481" y="6175"/>
                      <a:pt x="1481" y="4506"/>
                    </a:cubicBezTo>
                    <a:cubicBezTo>
                      <a:pt x="1481" y="2804"/>
                      <a:pt x="2867" y="1387"/>
                      <a:pt x="4568" y="1387"/>
                    </a:cubicBezTo>
                    <a:cubicBezTo>
                      <a:pt x="5923" y="1387"/>
                      <a:pt x="7057" y="2237"/>
                      <a:pt x="7498" y="3466"/>
                    </a:cubicBezTo>
                    <a:lnTo>
                      <a:pt x="8286" y="3466"/>
                    </a:lnTo>
                    <a:cubicBezTo>
                      <a:pt x="8443" y="3308"/>
                      <a:pt x="8633" y="3088"/>
                      <a:pt x="8790" y="2993"/>
                    </a:cubicBezTo>
                    <a:cubicBezTo>
                      <a:pt x="8160" y="1261"/>
                      <a:pt x="6522" y="0"/>
                      <a:pt x="45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555;p75">
                <a:extLst>
                  <a:ext uri="{FF2B5EF4-FFF2-40B4-BE49-F238E27FC236}">
                    <a16:creationId xmlns:a16="http://schemas.microsoft.com/office/drawing/2014/main" id="{8C6842FD-5626-44AB-B7FB-711C84FEC933}"/>
                  </a:ext>
                </a:extLst>
              </p:cNvPr>
              <p:cNvSpPr/>
              <p:nvPr/>
            </p:nvSpPr>
            <p:spPr>
              <a:xfrm>
                <a:off x="2510400" y="4024075"/>
                <a:ext cx="19142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3503" extrusionOk="0">
                    <a:moveTo>
                      <a:pt x="7260" y="0"/>
                    </a:moveTo>
                    <a:cubicBezTo>
                      <a:pt x="7232" y="0"/>
                      <a:pt x="7206" y="4"/>
                      <a:pt x="7184" y="11"/>
                    </a:cubicBezTo>
                    <a:lnTo>
                      <a:pt x="5073" y="736"/>
                    </a:lnTo>
                    <a:cubicBezTo>
                      <a:pt x="5042" y="736"/>
                      <a:pt x="5010" y="767"/>
                      <a:pt x="4947" y="799"/>
                    </a:cubicBezTo>
                    <a:lnTo>
                      <a:pt x="4380" y="1398"/>
                    </a:lnTo>
                    <a:lnTo>
                      <a:pt x="347" y="1398"/>
                    </a:lnTo>
                    <a:cubicBezTo>
                      <a:pt x="158" y="1398"/>
                      <a:pt x="1" y="1555"/>
                      <a:pt x="1" y="1744"/>
                    </a:cubicBezTo>
                    <a:cubicBezTo>
                      <a:pt x="1" y="1965"/>
                      <a:pt x="158" y="2122"/>
                      <a:pt x="347" y="2122"/>
                    </a:cubicBezTo>
                    <a:lnTo>
                      <a:pt x="4380" y="2122"/>
                    </a:lnTo>
                    <a:lnTo>
                      <a:pt x="4947" y="2689"/>
                    </a:lnTo>
                    <a:cubicBezTo>
                      <a:pt x="5010" y="2752"/>
                      <a:pt x="5042" y="2784"/>
                      <a:pt x="5073" y="2784"/>
                    </a:cubicBezTo>
                    <a:lnTo>
                      <a:pt x="7184" y="3477"/>
                    </a:lnTo>
                    <a:cubicBezTo>
                      <a:pt x="7210" y="3494"/>
                      <a:pt x="7242" y="3502"/>
                      <a:pt x="7275" y="3502"/>
                    </a:cubicBezTo>
                    <a:cubicBezTo>
                      <a:pt x="7362" y="3502"/>
                      <a:pt x="7462" y="3451"/>
                      <a:pt x="7531" y="3382"/>
                    </a:cubicBezTo>
                    <a:cubicBezTo>
                      <a:pt x="7594" y="3256"/>
                      <a:pt x="7657" y="3099"/>
                      <a:pt x="7562" y="2973"/>
                    </a:cubicBezTo>
                    <a:lnTo>
                      <a:pt x="6932" y="1744"/>
                    </a:lnTo>
                    <a:lnTo>
                      <a:pt x="7562" y="547"/>
                    </a:lnTo>
                    <a:cubicBezTo>
                      <a:pt x="7657" y="389"/>
                      <a:pt x="7594" y="232"/>
                      <a:pt x="7531" y="137"/>
                    </a:cubicBezTo>
                    <a:cubicBezTo>
                      <a:pt x="7458" y="41"/>
                      <a:pt x="7349" y="0"/>
                      <a:pt x="7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556;p75">
                <a:extLst>
                  <a:ext uri="{FF2B5EF4-FFF2-40B4-BE49-F238E27FC236}">
                    <a16:creationId xmlns:a16="http://schemas.microsoft.com/office/drawing/2014/main" id="{5EB48725-8C63-4264-A8FB-B731366D6786}"/>
                  </a:ext>
                </a:extLst>
              </p:cNvPr>
              <p:cNvSpPr/>
              <p:nvPr/>
            </p:nvSpPr>
            <p:spPr>
              <a:xfrm>
                <a:off x="2424550" y="4188175"/>
                <a:ext cx="189050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521" extrusionOk="0">
                    <a:moveTo>
                      <a:pt x="1828" y="0"/>
                    </a:moveTo>
                    <a:lnTo>
                      <a:pt x="1482" y="1135"/>
                    </a:lnTo>
                    <a:lnTo>
                      <a:pt x="1040" y="1135"/>
                    </a:lnTo>
                    <a:cubicBezTo>
                      <a:pt x="442" y="1135"/>
                      <a:pt x="1" y="1607"/>
                      <a:pt x="1" y="2174"/>
                    </a:cubicBezTo>
                    <a:cubicBezTo>
                      <a:pt x="1" y="2363"/>
                      <a:pt x="158" y="2521"/>
                      <a:pt x="379" y="2521"/>
                    </a:cubicBezTo>
                    <a:lnTo>
                      <a:pt x="7310" y="2521"/>
                    </a:lnTo>
                    <a:cubicBezTo>
                      <a:pt x="7404" y="2489"/>
                      <a:pt x="7562" y="2363"/>
                      <a:pt x="7562" y="2174"/>
                    </a:cubicBezTo>
                    <a:cubicBezTo>
                      <a:pt x="7562" y="1576"/>
                      <a:pt x="7089" y="1135"/>
                      <a:pt x="6554" y="1135"/>
                    </a:cubicBezTo>
                    <a:lnTo>
                      <a:pt x="6113" y="1135"/>
                    </a:lnTo>
                    <a:lnTo>
                      <a:pt x="5766" y="0"/>
                    </a:lnTo>
                    <a:cubicBezTo>
                      <a:pt x="5168" y="252"/>
                      <a:pt x="4506" y="410"/>
                      <a:pt x="3781" y="410"/>
                    </a:cubicBezTo>
                    <a:cubicBezTo>
                      <a:pt x="3088" y="410"/>
                      <a:pt x="2427" y="252"/>
                      <a:pt x="1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557;p75">
                <a:extLst>
                  <a:ext uri="{FF2B5EF4-FFF2-40B4-BE49-F238E27FC236}">
                    <a16:creationId xmlns:a16="http://schemas.microsoft.com/office/drawing/2014/main" id="{BB63FFDE-093D-4A43-8721-115EDD7369CC}"/>
                  </a:ext>
                </a:extLst>
              </p:cNvPr>
              <p:cNvSpPr/>
              <p:nvPr/>
            </p:nvSpPr>
            <p:spPr>
              <a:xfrm>
                <a:off x="2457625" y="4007025"/>
                <a:ext cx="115025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4884" extrusionOk="0">
                    <a:moveTo>
                      <a:pt x="2427" y="0"/>
                    </a:moveTo>
                    <a:cubicBezTo>
                      <a:pt x="1104" y="0"/>
                      <a:pt x="1" y="1103"/>
                      <a:pt x="1" y="2458"/>
                    </a:cubicBezTo>
                    <a:cubicBezTo>
                      <a:pt x="1" y="3781"/>
                      <a:pt x="1104" y="4884"/>
                      <a:pt x="2427" y="4884"/>
                    </a:cubicBezTo>
                    <a:cubicBezTo>
                      <a:pt x="3404" y="4884"/>
                      <a:pt x="4254" y="4348"/>
                      <a:pt x="4601" y="3497"/>
                    </a:cubicBezTo>
                    <a:lnTo>
                      <a:pt x="2427" y="3497"/>
                    </a:lnTo>
                    <a:cubicBezTo>
                      <a:pt x="1828" y="3497"/>
                      <a:pt x="1419" y="3025"/>
                      <a:pt x="1419" y="2489"/>
                    </a:cubicBezTo>
                    <a:cubicBezTo>
                      <a:pt x="1356" y="1859"/>
                      <a:pt x="1828" y="1386"/>
                      <a:pt x="2427" y="1386"/>
                    </a:cubicBezTo>
                    <a:lnTo>
                      <a:pt x="4601" y="1386"/>
                    </a:lnTo>
                    <a:cubicBezTo>
                      <a:pt x="4191" y="567"/>
                      <a:pt x="3372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BBAABF9-E78E-42A0-8589-7E75A789BF15}"/>
                </a:ext>
              </a:extLst>
            </p:cNvPr>
            <p:cNvSpPr txBox="1"/>
            <p:nvPr/>
          </p:nvSpPr>
          <p:spPr>
            <a:xfrm>
              <a:off x="7176000" y="2844225"/>
              <a:ext cx="16200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Step 3</a:t>
              </a:r>
              <a:endPara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D5A5320-9740-4072-98E1-C8B97BB0C4E4}"/>
              </a:ext>
            </a:extLst>
          </p:cNvPr>
          <p:cNvSpPr txBox="1"/>
          <p:nvPr/>
        </p:nvSpPr>
        <p:spPr>
          <a:xfrm>
            <a:off x="7189050" y="4869000"/>
            <a:ext cx="1606950" cy="116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Enter the description in this field.</a:t>
            </a:r>
            <a:endParaRPr lang="fa-IR" sz="1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828D8E-A42A-460E-8B0A-2DD29DF67A5E}"/>
              </a:ext>
            </a:extLst>
          </p:cNvPr>
          <p:cNvGrpSpPr/>
          <p:nvPr/>
        </p:nvGrpSpPr>
        <p:grpSpPr>
          <a:xfrm>
            <a:off x="9546004" y="2527555"/>
            <a:ext cx="2129997" cy="1980000"/>
            <a:chOff x="9546004" y="1449000"/>
            <a:chExt cx="2129997" cy="1980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C8B65B-A272-491A-837A-E9160AD68563}"/>
                </a:ext>
              </a:extLst>
            </p:cNvPr>
            <p:cNvSpPr/>
            <p:nvPr/>
          </p:nvSpPr>
          <p:spPr>
            <a:xfrm>
              <a:off x="954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/>
            </a:p>
          </p:txBody>
        </p:sp>
        <p:grpSp>
          <p:nvGrpSpPr>
            <p:cNvPr id="89" name="Google Shape;9676;p75">
              <a:extLst>
                <a:ext uri="{FF2B5EF4-FFF2-40B4-BE49-F238E27FC236}">
                  <a16:creationId xmlns:a16="http://schemas.microsoft.com/office/drawing/2014/main" id="{C85A0FE1-9583-4D3B-9998-155E9F79BF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25209" y="1989000"/>
              <a:ext cx="681584" cy="684000"/>
              <a:chOff x="4991425" y="3234750"/>
              <a:chExt cx="296175" cy="297225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Google Shape;9677;p75">
                <a:extLst>
                  <a:ext uri="{FF2B5EF4-FFF2-40B4-BE49-F238E27FC236}">
                    <a16:creationId xmlns:a16="http://schemas.microsoft.com/office/drawing/2014/main" id="{EBDC3E57-ACE6-48D0-9DDA-090C888497E8}"/>
                  </a:ext>
                </a:extLst>
              </p:cNvPr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678;p75">
                <a:extLst>
                  <a:ext uri="{FF2B5EF4-FFF2-40B4-BE49-F238E27FC236}">
                    <a16:creationId xmlns:a16="http://schemas.microsoft.com/office/drawing/2014/main" id="{BBDFE651-7378-4265-85A6-C4D83FAB4BBF}"/>
                  </a:ext>
                </a:extLst>
              </p:cNvPr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679;p75">
                <a:extLst>
                  <a:ext uri="{FF2B5EF4-FFF2-40B4-BE49-F238E27FC236}">
                    <a16:creationId xmlns:a16="http://schemas.microsoft.com/office/drawing/2014/main" id="{B1E3E48B-33AD-438C-B321-AD8AA5BD268D}"/>
                  </a:ext>
                </a:extLst>
              </p:cNvPr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680;p75">
                <a:extLst>
                  <a:ext uri="{FF2B5EF4-FFF2-40B4-BE49-F238E27FC236}">
                    <a16:creationId xmlns:a16="http://schemas.microsoft.com/office/drawing/2014/main" id="{9E1AD8E6-1D37-4575-AB95-1D846550C1C0}"/>
                  </a:ext>
                </a:extLst>
              </p:cNvPr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681;p75">
                <a:extLst>
                  <a:ext uri="{FF2B5EF4-FFF2-40B4-BE49-F238E27FC236}">
                    <a16:creationId xmlns:a16="http://schemas.microsoft.com/office/drawing/2014/main" id="{80F91861-23A0-45A7-8E59-4E9917FC2707}"/>
                  </a:ext>
                </a:extLst>
              </p:cNvPr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682;p75">
                <a:extLst>
                  <a:ext uri="{FF2B5EF4-FFF2-40B4-BE49-F238E27FC236}">
                    <a16:creationId xmlns:a16="http://schemas.microsoft.com/office/drawing/2014/main" id="{13EDC0DA-4C0B-4F81-82E6-4948A09FE1F1}"/>
                  </a:ext>
                </a:extLst>
              </p:cNvPr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88ADD3-A748-4A59-BE75-EDD40A48DEFD}"/>
                </a:ext>
              </a:extLst>
            </p:cNvPr>
            <p:cNvSpPr txBox="1"/>
            <p:nvPr/>
          </p:nvSpPr>
          <p:spPr>
            <a:xfrm>
              <a:off x="10056001" y="2844225"/>
              <a:ext cx="16200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Step 4</a:t>
              </a:r>
              <a:endPara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2318BF0-5199-4A16-8902-B187E40389BD}"/>
              </a:ext>
            </a:extLst>
          </p:cNvPr>
          <p:cNvSpPr txBox="1"/>
          <p:nvPr/>
        </p:nvSpPr>
        <p:spPr>
          <a:xfrm>
            <a:off x="10059793" y="4869000"/>
            <a:ext cx="1606950" cy="116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Enter the description in this field.</a:t>
            </a:r>
            <a:endParaRPr lang="fa-IR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91411-C3BC-4DC2-A143-E37DA489D9B8}"/>
              </a:ext>
            </a:extLst>
          </p:cNvPr>
          <p:cNvSpPr txBox="1"/>
          <p:nvPr/>
        </p:nvSpPr>
        <p:spPr>
          <a:xfrm>
            <a:off x="2750998" y="468986"/>
            <a:ext cx="66900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Process Infographic</a:t>
            </a:r>
            <a:endParaRPr lang="fa-IR" sz="54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79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6" grpId="0" animBg="1"/>
      <p:bldP spid="13" grpId="0" animBg="1"/>
      <p:bldP spid="70" grpId="0"/>
      <p:bldP spid="81" grpId="0"/>
      <p:bldP spid="88" grpId="0"/>
      <p:bldP spid="97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F1FA1FC-BA4A-4B02-8CEF-079B0F9C3C6C}"/>
              </a:ext>
            </a:extLst>
          </p:cNvPr>
          <p:cNvSpPr/>
          <p:nvPr/>
        </p:nvSpPr>
        <p:spPr>
          <a:xfrm flipH="1">
            <a:off x="1077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E8CD5032-D82C-4B8D-B825-FD6FCE9B4C5A}"/>
              </a:ext>
            </a:extLst>
          </p:cNvPr>
          <p:cNvSpPr/>
          <p:nvPr/>
        </p:nvSpPr>
        <p:spPr>
          <a:xfrm flipH="1">
            <a:off x="789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80322984-AF35-45EB-AC93-B156E27810E0}"/>
              </a:ext>
            </a:extLst>
          </p:cNvPr>
          <p:cNvSpPr/>
          <p:nvPr/>
        </p:nvSpPr>
        <p:spPr>
          <a:xfrm flipH="1">
            <a:off x="501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A22E1B9F-9F8C-4DFA-9A50-86DABBDBD5C4}"/>
              </a:ext>
            </a:extLst>
          </p:cNvPr>
          <p:cNvSpPr/>
          <p:nvPr/>
        </p:nvSpPr>
        <p:spPr>
          <a:xfrm flipH="1">
            <a:off x="2136000" y="2527555"/>
            <a:ext cx="720000" cy="720000"/>
          </a:xfrm>
          <a:prstGeom prst="round2SameRect">
            <a:avLst>
              <a:gd name="adj1" fmla="val 32895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BB7E5-F8DE-4D94-8C24-0DDC88CF588C}"/>
              </a:ext>
            </a:extLst>
          </p:cNvPr>
          <p:cNvSpPr/>
          <p:nvPr/>
        </p:nvSpPr>
        <p:spPr>
          <a:xfrm flipH="1">
            <a:off x="0" y="2707555"/>
            <a:ext cx="12192000" cy="540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4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F481BC-9BCF-4ADF-80DC-27B3DCE5AC85}"/>
              </a:ext>
            </a:extLst>
          </p:cNvPr>
          <p:cNvGrpSpPr/>
          <p:nvPr/>
        </p:nvGrpSpPr>
        <p:grpSpPr>
          <a:xfrm flipH="1">
            <a:off x="9156000" y="2527555"/>
            <a:ext cx="2129996" cy="1980000"/>
            <a:chOff x="906004" y="1449000"/>
            <a:chExt cx="2129996" cy="198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0C646B-F883-452C-A450-BF6F8CE5E36A}"/>
                </a:ext>
              </a:extLst>
            </p:cNvPr>
            <p:cNvSpPr/>
            <p:nvPr/>
          </p:nvSpPr>
          <p:spPr>
            <a:xfrm>
              <a:off x="90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>
              <a:gsLst>
                <a:gs pos="50000">
                  <a:schemeClr val="accent2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 sz="1600"/>
            </a:p>
          </p:txBody>
        </p:sp>
        <p:grpSp>
          <p:nvGrpSpPr>
            <p:cNvPr id="61" name="Google Shape;9759;p75">
              <a:extLst>
                <a:ext uri="{FF2B5EF4-FFF2-40B4-BE49-F238E27FC236}">
                  <a16:creationId xmlns:a16="http://schemas.microsoft.com/office/drawing/2014/main" id="{EFF200BE-77BE-4061-97A4-450D52B9ED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63666" y="1989000"/>
              <a:ext cx="737719" cy="684000"/>
              <a:chOff x="6543825" y="3202075"/>
              <a:chExt cx="296975" cy="27535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Google Shape;9760;p75">
                <a:extLst>
                  <a:ext uri="{FF2B5EF4-FFF2-40B4-BE49-F238E27FC236}">
                    <a16:creationId xmlns:a16="http://schemas.microsoft.com/office/drawing/2014/main" id="{9D6BC9AF-EDFA-444B-9217-82DE519A297A}"/>
                  </a:ext>
                </a:extLst>
              </p:cNvPr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9761;p75">
                <a:extLst>
                  <a:ext uri="{FF2B5EF4-FFF2-40B4-BE49-F238E27FC236}">
                    <a16:creationId xmlns:a16="http://schemas.microsoft.com/office/drawing/2014/main" id="{F1AD4696-E675-4231-8F5C-103AC07A0089}"/>
                  </a:ext>
                </a:extLst>
              </p:cNvPr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9762;p75">
                <a:extLst>
                  <a:ext uri="{FF2B5EF4-FFF2-40B4-BE49-F238E27FC236}">
                    <a16:creationId xmlns:a16="http://schemas.microsoft.com/office/drawing/2014/main" id="{74D6AD13-20FA-41B2-A29E-4EFDF6FCEF49}"/>
                  </a:ext>
                </a:extLst>
              </p:cNvPr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9763;p75">
                <a:extLst>
                  <a:ext uri="{FF2B5EF4-FFF2-40B4-BE49-F238E27FC236}">
                    <a16:creationId xmlns:a16="http://schemas.microsoft.com/office/drawing/2014/main" id="{CAD25949-79DA-4834-A7CD-2953204496C9}"/>
                  </a:ext>
                </a:extLst>
              </p:cNvPr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9764;p75">
                <a:extLst>
                  <a:ext uri="{FF2B5EF4-FFF2-40B4-BE49-F238E27FC236}">
                    <a16:creationId xmlns:a16="http://schemas.microsoft.com/office/drawing/2014/main" id="{FB62BA68-708B-4115-B8AA-5E480CF6545F}"/>
                  </a:ext>
                </a:extLst>
              </p:cNvPr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9765;p75">
                <a:extLst>
                  <a:ext uri="{FF2B5EF4-FFF2-40B4-BE49-F238E27FC236}">
                    <a16:creationId xmlns:a16="http://schemas.microsoft.com/office/drawing/2014/main" id="{A7C9AB32-8E0F-41CF-A076-0E26F36826D4}"/>
                  </a:ext>
                </a:extLst>
              </p:cNvPr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9766;p75">
                <a:extLst>
                  <a:ext uri="{FF2B5EF4-FFF2-40B4-BE49-F238E27FC236}">
                    <a16:creationId xmlns:a16="http://schemas.microsoft.com/office/drawing/2014/main" id="{B8D7AB3A-BE2A-4256-9DCD-9589F3174A63}"/>
                  </a:ext>
                </a:extLst>
              </p:cNvPr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EA815F-0B45-40EC-959B-C4642CBEFBDE}"/>
                </a:ext>
              </a:extLst>
            </p:cNvPr>
            <p:cNvSpPr txBox="1"/>
            <p:nvPr/>
          </p:nvSpPr>
          <p:spPr>
            <a:xfrm>
              <a:off x="1429050" y="2844225"/>
              <a:ext cx="160695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+mj-cs"/>
                </a:rPr>
                <a:t>مرحله 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C7D27BD-ABB9-40CD-9AB9-F0920D9F81E1}"/>
              </a:ext>
            </a:extLst>
          </p:cNvPr>
          <p:cNvSpPr txBox="1"/>
          <p:nvPr/>
        </p:nvSpPr>
        <p:spPr>
          <a:xfrm flipH="1">
            <a:off x="9169050" y="4869000"/>
            <a:ext cx="160695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/>
              <a:t>توضیحات خود را در این قسمت وارد کنید.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C6FC70-175A-4A8D-9F50-A6E1132CB998}"/>
              </a:ext>
            </a:extLst>
          </p:cNvPr>
          <p:cNvGrpSpPr/>
          <p:nvPr/>
        </p:nvGrpSpPr>
        <p:grpSpPr>
          <a:xfrm flipH="1">
            <a:off x="6276000" y="2527555"/>
            <a:ext cx="2129996" cy="1980000"/>
            <a:chOff x="3786004" y="1449000"/>
            <a:chExt cx="2129996" cy="1980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EE8B0F-5590-4074-898A-03752D7428CB}"/>
                </a:ext>
              </a:extLst>
            </p:cNvPr>
            <p:cNvSpPr/>
            <p:nvPr/>
          </p:nvSpPr>
          <p:spPr>
            <a:xfrm>
              <a:off x="378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 sz="1600"/>
            </a:p>
          </p:txBody>
        </p:sp>
        <p:grpSp>
          <p:nvGrpSpPr>
            <p:cNvPr id="71" name="Google Shape;9736;p75">
              <a:extLst>
                <a:ext uri="{FF2B5EF4-FFF2-40B4-BE49-F238E27FC236}">
                  <a16:creationId xmlns:a16="http://schemas.microsoft.com/office/drawing/2014/main" id="{B1FFC977-2A2E-448D-B40A-870D00D29C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84495" y="1989000"/>
              <a:ext cx="643011" cy="684000"/>
              <a:chOff x="5364750" y="3235150"/>
              <a:chExt cx="277275" cy="29495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Google Shape;9737;p75">
                <a:extLst>
                  <a:ext uri="{FF2B5EF4-FFF2-40B4-BE49-F238E27FC236}">
                    <a16:creationId xmlns:a16="http://schemas.microsoft.com/office/drawing/2014/main" id="{BB0F3D82-1E93-496D-800A-02CA828C9824}"/>
                  </a:ext>
                </a:extLst>
              </p:cNvPr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738;p75">
                <a:extLst>
                  <a:ext uri="{FF2B5EF4-FFF2-40B4-BE49-F238E27FC236}">
                    <a16:creationId xmlns:a16="http://schemas.microsoft.com/office/drawing/2014/main" id="{D7B70699-909B-46EB-81D2-86CBC89ABBC8}"/>
                  </a:ext>
                </a:extLst>
              </p:cNvPr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739;p75">
                <a:extLst>
                  <a:ext uri="{FF2B5EF4-FFF2-40B4-BE49-F238E27FC236}">
                    <a16:creationId xmlns:a16="http://schemas.microsoft.com/office/drawing/2014/main" id="{B31341C2-43CA-45AC-AC9F-72974A6C4AA5}"/>
                  </a:ext>
                </a:extLst>
              </p:cNvPr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740;p75">
                <a:extLst>
                  <a:ext uri="{FF2B5EF4-FFF2-40B4-BE49-F238E27FC236}">
                    <a16:creationId xmlns:a16="http://schemas.microsoft.com/office/drawing/2014/main" id="{BA5D4CDD-F9C5-49BB-A8A5-0907F876C912}"/>
                  </a:ext>
                </a:extLst>
              </p:cNvPr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741;p75">
                <a:extLst>
                  <a:ext uri="{FF2B5EF4-FFF2-40B4-BE49-F238E27FC236}">
                    <a16:creationId xmlns:a16="http://schemas.microsoft.com/office/drawing/2014/main" id="{24665FC5-EF4E-4447-A9E9-7C65907915AC}"/>
                  </a:ext>
                </a:extLst>
              </p:cNvPr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742;p75">
                <a:extLst>
                  <a:ext uri="{FF2B5EF4-FFF2-40B4-BE49-F238E27FC236}">
                    <a16:creationId xmlns:a16="http://schemas.microsoft.com/office/drawing/2014/main" id="{3460C3D9-DFE4-456B-B720-326397F02C6A}"/>
                  </a:ext>
                </a:extLst>
              </p:cNvPr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743;p75">
                <a:extLst>
                  <a:ext uri="{FF2B5EF4-FFF2-40B4-BE49-F238E27FC236}">
                    <a16:creationId xmlns:a16="http://schemas.microsoft.com/office/drawing/2014/main" id="{6B4AA49D-B23E-4FFB-A19D-A99968F91234}"/>
                  </a:ext>
                </a:extLst>
              </p:cNvPr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744;p75">
                <a:extLst>
                  <a:ext uri="{FF2B5EF4-FFF2-40B4-BE49-F238E27FC236}">
                    <a16:creationId xmlns:a16="http://schemas.microsoft.com/office/drawing/2014/main" id="{AD2A039C-2980-43CA-8BD2-E8D780332B26}"/>
                  </a:ext>
                </a:extLst>
              </p:cNvPr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6BB9E4E-9EBF-4A19-B54E-349017922C6B}"/>
                </a:ext>
              </a:extLst>
            </p:cNvPr>
            <p:cNvSpPr txBox="1"/>
            <p:nvPr/>
          </p:nvSpPr>
          <p:spPr>
            <a:xfrm>
              <a:off x="4296000" y="2844225"/>
              <a:ext cx="16200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fa-IR"/>
              </a:defPPr>
              <a:lvl1pPr algn="ctr"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+mj-cs"/>
                </a:defRPr>
              </a:lvl1pPr>
            </a:lstStyle>
            <a:p>
              <a:r>
                <a:rPr lang="fa-IR" sz="2800" dirty="0"/>
                <a:t>مرحله 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31A29B4-B793-47ED-B3DD-61E88CC56EEC}"/>
              </a:ext>
            </a:extLst>
          </p:cNvPr>
          <p:cNvSpPr txBox="1"/>
          <p:nvPr/>
        </p:nvSpPr>
        <p:spPr>
          <a:xfrm flipH="1">
            <a:off x="6362850" y="4869000"/>
            <a:ext cx="1606950" cy="116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/>
              <a:t>توضیحات خود را در این قسمت وارد کنید.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29BBB-41BA-40FA-B899-8E5F92845BBE}"/>
              </a:ext>
            </a:extLst>
          </p:cNvPr>
          <p:cNvGrpSpPr/>
          <p:nvPr/>
        </p:nvGrpSpPr>
        <p:grpSpPr>
          <a:xfrm flipH="1">
            <a:off x="3396000" y="2527555"/>
            <a:ext cx="2129996" cy="1980000"/>
            <a:chOff x="6666004" y="1449000"/>
            <a:chExt cx="2129996" cy="198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A6988C-5317-4AF8-841A-4EA18C5C67BE}"/>
                </a:ext>
              </a:extLst>
            </p:cNvPr>
            <p:cNvSpPr/>
            <p:nvPr/>
          </p:nvSpPr>
          <p:spPr>
            <a:xfrm>
              <a:off x="666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 sz="1600"/>
            </a:p>
          </p:txBody>
        </p:sp>
        <p:grpSp>
          <p:nvGrpSpPr>
            <p:cNvPr id="82" name="Google Shape;9553;p75">
              <a:extLst>
                <a:ext uri="{FF2B5EF4-FFF2-40B4-BE49-F238E27FC236}">
                  <a16:creationId xmlns:a16="http://schemas.microsoft.com/office/drawing/2014/main" id="{C35884C9-04EA-47C2-B323-AA4C9D2695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2177" y="1989000"/>
              <a:ext cx="687647" cy="684000"/>
              <a:chOff x="2404875" y="3955825"/>
              <a:chExt cx="296950" cy="295375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Google Shape;9554;p75">
                <a:extLst>
                  <a:ext uri="{FF2B5EF4-FFF2-40B4-BE49-F238E27FC236}">
                    <a16:creationId xmlns:a16="http://schemas.microsoft.com/office/drawing/2014/main" id="{9B80D40C-FB9F-4274-AA5D-108980A68292}"/>
                  </a:ext>
                </a:extLst>
              </p:cNvPr>
              <p:cNvSpPr/>
              <p:nvPr/>
            </p:nvSpPr>
            <p:spPr>
              <a:xfrm>
                <a:off x="2404875" y="3955825"/>
                <a:ext cx="21977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8980" extrusionOk="0">
                    <a:moveTo>
                      <a:pt x="4537" y="0"/>
                    </a:moveTo>
                    <a:cubicBezTo>
                      <a:pt x="2048" y="0"/>
                      <a:pt x="0" y="2017"/>
                      <a:pt x="0" y="4506"/>
                    </a:cubicBezTo>
                    <a:cubicBezTo>
                      <a:pt x="0" y="6963"/>
                      <a:pt x="2048" y="8979"/>
                      <a:pt x="4537" y="8979"/>
                    </a:cubicBezTo>
                    <a:cubicBezTo>
                      <a:pt x="6459" y="8979"/>
                      <a:pt x="8160" y="7719"/>
                      <a:pt x="8790" y="5986"/>
                    </a:cubicBezTo>
                    <a:cubicBezTo>
                      <a:pt x="8633" y="5860"/>
                      <a:pt x="8443" y="5640"/>
                      <a:pt x="8286" y="5514"/>
                    </a:cubicBezTo>
                    <a:lnTo>
                      <a:pt x="7498" y="5514"/>
                    </a:lnTo>
                    <a:cubicBezTo>
                      <a:pt x="7057" y="6742"/>
                      <a:pt x="5923" y="7593"/>
                      <a:pt x="4568" y="7593"/>
                    </a:cubicBezTo>
                    <a:cubicBezTo>
                      <a:pt x="2836" y="7593"/>
                      <a:pt x="1481" y="6175"/>
                      <a:pt x="1481" y="4506"/>
                    </a:cubicBezTo>
                    <a:cubicBezTo>
                      <a:pt x="1481" y="2804"/>
                      <a:pt x="2867" y="1387"/>
                      <a:pt x="4568" y="1387"/>
                    </a:cubicBezTo>
                    <a:cubicBezTo>
                      <a:pt x="5923" y="1387"/>
                      <a:pt x="7057" y="2237"/>
                      <a:pt x="7498" y="3466"/>
                    </a:cubicBezTo>
                    <a:lnTo>
                      <a:pt x="8286" y="3466"/>
                    </a:lnTo>
                    <a:cubicBezTo>
                      <a:pt x="8443" y="3308"/>
                      <a:pt x="8633" y="3088"/>
                      <a:pt x="8790" y="2993"/>
                    </a:cubicBezTo>
                    <a:cubicBezTo>
                      <a:pt x="8160" y="1261"/>
                      <a:pt x="6522" y="0"/>
                      <a:pt x="45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555;p75">
                <a:extLst>
                  <a:ext uri="{FF2B5EF4-FFF2-40B4-BE49-F238E27FC236}">
                    <a16:creationId xmlns:a16="http://schemas.microsoft.com/office/drawing/2014/main" id="{8C6842FD-5626-44AB-B7FB-711C84FEC933}"/>
                  </a:ext>
                </a:extLst>
              </p:cNvPr>
              <p:cNvSpPr/>
              <p:nvPr/>
            </p:nvSpPr>
            <p:spPr>
              <a:xfrm>
                <a:off x="2510400" y="4024075"/>
                <a:ext cx="19142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3503" extrusionOk="0">
                    <a:moveTo>
                      <a:pt x="7260" y="0"/>
                    </a:moveTo>
                    <a:cubicBezTo>
                      <a:pt x="7232" y="0"/>
                      <a:pt x="7206" y="4"/>
                      <a:pt x="7184" y="11"/>
                    </a:cubicBezTo>
                    <a:lnTo>
                      <a:pt x="5073" y="736"/>
                    </a:lnTo>
                    <a:cubicBezTo>
                      <a:pt x="5042" y="736"/>
                      <a:pt x="5010" y="767"/>
                      <a:pt x="4947" y="799"/>
                    </a:cubicBezTo>
                    <a:lnTo>
                      <a:pt x="4380" y="1398"/>
                    </a:lnTo>
                    <a:lnTo>
                      <a:pt x="347" y="1398"/>
                    </a:lnTo>
                    <a:cubicBezTo>
                      <a:pt x="158" y="1398"/>
                      <a:pt x="1" y="1555"/>
                      <a:pt x="1" y="1744"/>
                    </a:cubicBezTo>
                    <a:cubicBezTo>
                      <a:pt x="1" y="1965"/>
                      <a:pt x="158" y="2122"/>
                      <a:pt x="347" y="2122"/>
                    </a:cubicBezTo>
                    <a:lnTo>
                      <a:pt x="4380" y="2122"/>
                    </a:lnTo>
                    <a:lnTo>
                      <a:pt x="4947" y="2689"/>
                    </a:lnTo>
                    <a:cubicBezTo>
                      <a:pt x="5010" y="2752"/>
                      <a:pt x="5042" y="2784"/>
                      <a:pt x="5073" y="2784"/>
                    </a:cubicBezTo>
                    <a:lnTo>
                      <a:pt x="7184" y="3477"/>
                    </a:lnTo>
                    <a:cubicBezTo>
                      <a:pt x="7210" y="3494"/>
                      <a:pt x="7242" y="3502"/>
                      <a:pt x="7275" y="3502"/>
                    </a:cubicBezTo>
                    <a:cubicBezTo>
                      <a:pt x="7362" y="3502"/>
                      <a:pt x="7462" y="3451"/>
                      <a:pt x="7531" y="3382"/>
                    </a:cubicBezTo>
                    <a:cubicBezTo>
                      <a:pt x="7594" y="3256"/>
                      <a:pt x="7657" y="3099"/>
                      <a:pt x="7562" y="2973"/>
                    </a:cubicBezTo>
                    <a:lnTo>
                      <a:pt x="6932" y="1744"/>
                    </a:lnTo>
                    <a:lnTo>
                      <a:pt x="7562" y="547"/>
                    </a:lnTo>
                    <a:cubicBezTo>
                      <a:pt x="7657" y="389"/>
                      <a:pt x="7594" y="232"/>
                      <a:pt x="7531" y="137"/>
                    </a:cubicBezTo>
                    <a:cubicBezTo>
                      <a:pt x="7458" y="41"/>
                      <a:pt x="7349" y="0"/>
                      <a:pt x="7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556;p75">
                <a:extLst>
                  <a:ext uri="{FF2B5EF4-FFF2-40B4-BE49-F238E27FC236}">
                    <a16:creationId xmlns:a16="http://schemas.microsoft.com/office/drawing/2014/main" id="{5EB48725-8C63-4264-A8FB-B731366D6786}"/>
                  </a:ext>
                </a:extLst>
              </p:cNvPr>
              <p:cNvSpPr/>
              <p:nvPr/>
            </p:nvSpPr>
            <p:spPr>
              <a:xfrm>
                <a:off x="2424550" y="4188175"/>
                <a:ext cx="189050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521" extrusionOk="0">
                    <a:moveTo>
                      <a:pt x="1828" y="0"/>
                    </a:moveTo>
                    <a:lnTo>
                      <a:pt x="1482" y="1135"/>
                    </a:lnTo>
                    <a:lnTo>
                      <a:pt x="1040" y="1135"/>
                    </a:lnTo>
                    <a:cubicBezTo>
                      <a:pt x="442" y="1135"/>
                      <a:pt x="1" y="1607"/>
                      <a:pt x="1" y="2174"/>
                    </a:cubicBezTo>
                    <a:cubicBezTo>
                      <a:pt x="1" y="2363"/>
                      <a:pt x="158" y="2521"/>
                      <a:pt x="379" y="2521"/>
                    </a:cubicBezTo>
                    <a:lnTo>
                      <a:pt x="7310" y="2521"/>
                    </a:lnTo>
                    <a:cubicBezTo>
                      <a:pt x="7404" y="2489"/>
                      <a:pt x="7562" y="2363"/>
                      <a:pt x="7562" y="2174"/>
                    </a:cubicBezTo>
                    <a:cubicBezTo>
                      <a:pt x="7562" y="1576"/>
                      <a:pt x="7089" y="1135"/>
                      <a:pt x="6554" y="1135"/>
                    </a:cubicBezTo>
                    <a:lnTo>
                      <a:pt x="6113" y="1135"/>
                    </a:lnTo>
                    <a:lnTo>
                      <a:pt x="5766" y="0"/>
                    </a:lnTo>
                    <a:cubicBezTo>
                      <a:pt x="5168" y="252"/>
                      <a:pt x="4506" y="410"/>
                      <a:pt x="3781" y="410"/>
                    </a:cubicBezTo>
                    <a:cubicBezTo>
                      <a:pt x="3088" y="410"/>
                      <a:pt x="2427" y="252"/>
                      <a:pt x="1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557;p75">
                <a:extLst>
                  <a:ext uri="{FF2B5EF4-FFF2-40B4-BE49-F238E27FC236}">
                    <a16:creationId xmlns:a16="http://schemas.microsoft.com/office/drawing/2014/main" id="{BB63FFDE-093D-4A43-8721-115EDD7369CC}"/>
                  </a:ext>
                </a:extLst>
              </p:cNvPr>
              <p:cNvSpPr/>
              <p:nvPr/>
            </p:nvSpPr>
            <p:spPr>
              <a:xfrm>
                <a:off x="2457625" y="4007025"/>
                <a:ext cx="115025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4884" extrusionOk="0">
                    <a:moveTo>
                      <a:pt x="2427" y="0"/>
                    </a:moveTo>
                    <a:cubicBezTo>
                      <a:pt x="1104" y="0"/>
                      <a:pt x="1" y="1103"/>
                      <a:pt x="1" y="2458"/>
                    </a:cubicBezTo>
                    <a:cubicBezTo>
                      <a:pt x="1" y="3781"/>
                      <a:pt x="1104" y="4884"/>
                      <a:pt x="2427" y="4884"/>
                    </a:cubicBezTo>
                    <a:cubicBezTo>
                      <a:pt x="3404" y="4884"/>
                      <a:pt x="4254" y="4348"/>
                      <a:pt x="4601" y="3497"/>
                    </a:cubicBezTo>
                    <a:lnTo>
                      <a:pt x="2427" y="3497"/>
                    </a:lnTo>
                    <a:cubicBezTo>
                      <a:pt x="1828" y="3497"/>
                      <a:pt x="1419" y="3025"/>
                      <a:pt x="1419" y="2489"/>
                    </a:cubicBezTo>
                    <a:cubicBezTo>
                      <a:pt x="1356" y="1859"/>
                      <a:pt x="1828" y="1386"/>
                      <a:pt x="2427" y="1386"/>
                    </a:cubicBezTo>
                    <a:lnTo>
                      <a:pt x="4601" y="1386"/>
                    </a:lnTo>
                    <a:cubicBezTo>
                      <a:pt x="4191" y="567"/>
                      <a:pt x="3372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BBAABF9-E78E-42A0-8589-7E75A789BF15}"/>
                </a:ext>
              </a:extLst>
            </p:cNvPr>
            <p:cNvSpPr txBox="1"/>
            <p:nvPr/>
          </p:nvSpPr>
          <p:spPr>
            <a:xfrm>
              <a:off x="7176000" y="2844225"/>
              <a:ext cx="16200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fa-IR"/>
              </a:defPPr>
              <a:lvl1pPr algn="ctr"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+mj-cs"/>
                </a:defRPr>
              </a:lvl1pPr>
            </a:lstStyle>
            <a:p>
              <a:r>
                <a:rPr lang="fa-IR" sz="2800" dirty="0"/>
                <a:t>مرحله 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D5A5320-9740-4072-98E1-C8B97BB0C4E4}"/>
              </a:ext>
            </a:extLst>
          </p:cNvPr>
          <p:cNvSpPr txBox="1"/>
          <p:nvPr/>
        </p:nvSpPr>
        <p:spPr>
          <a:xfrm flipH="1">
            <a:off x="3396000" y="4869000"/>
            <a:ext cx="1606950" cy="116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/>
              <a:t>توضیحات خود را در این قسمت وارد کنید.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828D8E-A42A-460E-8B0A-2DD29DF67A5E}"/>
              </a:ext>
            </a:extLst>
          </p:cNvPr>
          <p:cNvGrpSpPr/>
          <p:nvPr/>
        </p:nvGrpSpPr>
        <p:grpSpPr>
          <a:xfrm flipH="1">
            <a:off x="515999" y="2527555"/>
            <a:ext cx="2129997" cy="1980000"/>
            <a:chOff x="9546004" y="1449000"/>
            <a:chExt cx="2129997" cy="1980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C8B65B-A272-491A-837A-E9160AD68563}"/>
                </a:ext>
              </a:extLst>
            </p:cNvPr>
            <p:cNvSpPr/>
            <p:nvPr/>
          </p:nvSpPr>
          <p:spPr>
            <a:xfrm>
              <a:off x="9546004" y="1449000"/>
              <a:ext cx="2129996" cy="1980000"/>
            </a:xfrm>
            <a:custGeom>
              <a:avLst/>
              <a:gdLst>
                <a:gd name="connsiteX0" fmla="*/ 30004 w 2129996"/>
                <a:gd name="connsiteY0" fmla="*/ 0 h 1980000"/>
                <a:gd name="connsiteX1" fmla="*/ 1709988 w 2129996"/>
                <a:gd name="connsiteY1" fmla="*/ 0 h 1980000"/>
                <a:gd name="connsiteX2" fmla="*/ 2129996 w 2129996"/>
                <a:gd name="connsiteY2" fmla="*/ 420008 h 1980000"/>
                <a:gd name="connsiteX3" fmla="*/ 2129996 w 2129996"/>
                <a:gd name="connsiteY3" fmla="*/ 1980000 h 1980000"/>
                <a:gd name="connsiteX4" fmla="*/ 509996 w 2129996"/>
                <a:gd name="connsiteY4" fmla="*/ 1980000 h 1980000"/>
                <a:gd name="connsiteX5" fmla="*/ 509996 w 2129996"/>
                <a:gd name="connsiteY5" fmla="*/ 540000 h 1980000"/>
                <a:gd name="connsiteX6" fmla="*/ 78825 w 2129996"/>
                <a:gd name="connsiteY6" fmla="*/ 10971 h 1980000"/>
                <a:gd name="connsiteX7" fmla="*/ 0 w 2129996"/>
                <a:gd name="connsiteY7" fmla="*/ 3025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9996" h="1980000">
                  <a:moveTo>
                    <a:pt x="30004" y="0"/>
                  </a:moveTo>
                  <a:lnTo>
                    <a:pt x="1709988" y="0"/>
                  </a:lnTo>
                  <a:cubicBezTo>
                    <a:pt x="1941952" y="0"/>
                    <a:pt x="2129996" y="188044"/>
                    <a:pt x="2129996" y="420008"/>
                  </a:cubicBezTo>
                  <a:lnTo>
                    <a:pt x="2129996" y="1980000"/>
                  </a:lnTo>
                  <a:lnTo>
                    <a:pt x="509996" y="1980000"/>
                  </a:lnTo>
                  <a:lnTo>
                    <a:pt x="509996" y="540000"/>
                  </a:lnTo>
                  <a:cubicBezTo>
                    <a:pt x="509996" y="279045"/>
                    <a:pt x="324894" y="61324"/>
                    <a:pt x="78825" y="10971"/>
                  </a:cubicBezTo>
                  <a:lnTo>
                    <a:pt x="0" y="3025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9500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 sz="1600"/>
            </a:p>
          </p:txBody>
        </p:sp>
        <p:grpSp>
          <p:nvGrpSpPr>
            <p:cNvPr id="89" name="Google Shape;9676;p75">
              <a:extLst>
                <a:ext uri="{FF2B5EF4-FFF2-40B4-BE49-F238E27FC236}">
                  <a16:creationId xmlns:a16="http://schemas.microsoft.com/office/drawing/2014/main" id="{C85A0FE1-9583-4D3B-9998-155E9F79BF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25209" y="1989000"/>
              <a:ext cx="681584" cy="684000"/>
              <a:chOff x="4991425" y="3234750"/>
              <a:chExt cx="296175" cy="297225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Google Shape;9677;p75">
                <a:extLst>
                  <a:ext uri="{FF2B5EF4-FFF2-40B4-BE49-F238E27FC236}">
                    <a16:creationId xmlns:a16="http://schemas.microsoft.com/office/drawing/2014/main" id="{EBDC3E57-ACE6-48D0-9DDA-090C888497E8}"/>
                  </a:ext>
                </a:extLst>
              </p:cNvPr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678;p75">
                <a:extLst>
                  <a:ext uri="{FF2B5EF4-FFF2-40B4-BE49-F238E27FC236}">
                    <a16:creationId xmlns:a16="http://schemas.microsoft.com/office/drawing/2014/main" id="{BBDFE651-7378-4265-85A6-C4D83FAB4BBF}"/>
                  </a:ext>
                </a:extLst>
              </p:cNvPr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679;p75">
                <a:extLst>
                  <a:ext uri="{FF2B5EF4-FFF2-40B4-BE49-F238E27FC236}">
                    <a16:creationId xmlns:a16="http://schemas.microsoft.com/office/drawing/2014/main" id="{B1E3E48B-33AD-438C-B321-AD8AA5BD268D}"/>
                  </a:ext>
                </a:extLst>
              </p:cNvPr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680;p75">
                <a:extLst>
                  <a:ext uri="{FF2B5EF4-FFF2-40B4-BE49-F238E27FC236}">
                    <a16:creationId xmlns:a16="http://schemas.microsoft.com/office/drawing/2014/main" id="{9E1AD8E6-1D37-4575-AB95-1D846550C1C0}"/>
                  </a:ext>
                </a:extLst>
              </p:cNvPr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681;p75">
                <a:extLst>
                  <a:ext uri="{FF2B5EF4-FFF2-40B4-BE49-F238E27FC236}">
                    <a16:creationId xmlns:a16="http://schemas.microsoft.com/office/drawing/2014/main" id="{80F91861-23A0-45A7-8E59-4E9917FC2707}"/>
                  </a:ext>
                </a:extLst>
              </p:cNvPr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682;p75">
                <a:extLst>
                  <a:ext uri="{FF2B5EF4-FFF2-40B4-BE49-F238E27FC236}">
                    <a16:creationId xmlns:a16="http://schemas.microsoft.com/office/drawing/2014/main" id="{13EDC0DA-4C0B-4F81-82E6-4948A09FE1F1}"/>
                  </a:ext>
                </a:extLst>
              </p:cNvPr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88ADD3-A748-4A59-BE75-EDD40A48DEFD}"/>
                </a:ext>
              </a:extLst>
            </p:cNvPr>
            <p:cNvSpPr txBox="1"/>
            <p:nvPr/>
          </p:nvSpPr>
          <p:spPr>
            <a:xfrm>
              <a:off x="10056001" y="2844225"/>
              <a:ext cx="16200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+mj-cs"/>
                </a:rPr>
                <a:t>مرحله 4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2318BF0-5199-4A16-8902-B187E40389BD}"/>
              </a:ext>
            </a:extLst>
          </p:cNvPr>
          <p:cNvSpPr txBox="1"/>
          <p:nvPr/>
        </p:nvSpPr>
        <p:spPr>
          <a:xfrm flipH="1">
            <a:off x="525257" y="4869000"/>
            <a:ext cx="1606950" cy="1160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/>
              <a:t>توضیحات خود را در این قسمت وارد کنید.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788F63-9BBF-4D7C-A113-73F88283CEE3}"/>
              </a:ext>
            </a:extLst>
          </p:cNvPr>
          <p:cNvSpPr txBox="1"/>
          <p:nvPr/>
        </p:nvSpPr>
        <p:spPr>
          <a:xfrm>
            <a:off x="2750998" y="624445"/>
            <a:ext cx="66900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 err="1">
                <a:latin typeface="Aharoni" panose="02010803020104030203" pitchFamily="2" charset="-79"/>
                <a:cs typeface="+mj-cs"/>
              </a:rPr>
              <a:t>اینفوگرافیک</a:t>
            </a:r>
            <a:r>
              <a:rPr lang="fa-IR" sz="5400" dirty="0">
                <a:latin typeface="Aharoni" panose="02010803020104030203" pitchFamily="2" charset="-79"/>
                <a:cs typeface="+mj-cs"/>
              </a:rPr>
              <a:t> فرآیند</a:t>
            </a:r>
          </a:p>
        </p:txBody>
      </p:sp>
    </p:spTree>
    <p:extLst>
      <p:ext uri="{BB962C8B-B14F-4D97-AF65-F5344CB8AC3E}">
        <p14:creationId xmlns:p14="http://schemas.microsoft.com/office/powerpoint/2010/main" val="29213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6" grpId="0" animBg="1"/>
      <p:bldP spid="13" grpId="0" animBg="1"/>
      <p:bldP spid="70" grpId="0"/>
      <p:bldP spid="81" grpId="0"/>
      <p:bldP spid="88" grpId="0"/>
      <p:bldP spid="97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ABD5E40C-DB0C-4F06-9BBC-0DF5156A5B3D}"/>
              </a:ext>
            </a:extLst>
          </p:cNvPr>
          <p:cNvSpPr/>
          <p:nvPr/>
        </p:nvSpPr>
        <p:spPr>
          <a:xfrm>
            <a:off x="6897900" y="1600458"/>
            <a:ext cx="4167824" cy="112367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قالب‌های </a:t>
            </a:r>
            <a:r>
              <a:rPr kumimoji="0" lang="fa-IR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پاورپوینت</a:t>
            </a: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fa-IR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اینفوگرافیک</a:t>
            </a: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0EFE4D9C-275E-40DB-AFF7-B31E6397EB40}"/>
              </a:ext>
            </a:extLst>
          </p:cNvPr>
          <p:cNvSpPr txBox="1"/>
          <p:nvPr/>
        </p:nvSpPr>
        <p:spPr>
          <a:xfrm>
            <a:off x="6897898" y="5981626"/>
            <a:ext cx="4167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aran.com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504BE-1CD9-42FB-8108-53DD5DF23085}"/>
              </a:ext>
            </a:extLst>
          </p:cNvPr>
          <p:cNvSpPr txBox="1"/>
          <p:nvPr/>
        </p:nvSpPr>
        <p:spPr>
          <a:xfrm>
            <a:off x="5771626" y="409667"/>
            <a:ext cx="6420373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C6BB7"/>
                </a:solidFill>
                <a:effectLst/>
                <a:uLnTx/>
                <a:uFillTx/>
                <a:latin typeface="Sahel Black" panose="020B0603030804020204" pitchFamily="34" charset="-78"/>
                <a:ea typeface="Calibri" panose="020F0502020204030204" pitchFamily="34" charset="0"/>
                <a:cs typeface="Sahel Black" panose="020B0603030804020204" pitchFamily="34" charset="-78"/>
              </a:rPr>
              <a:t>ارائه‌های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1C6BB7"/>
                </a:solidFill>
                <a:effectLst/>
                <a:uLnTx/>
                <a:uFillTx/>
                <a:latin typeface="Sahel Black" panose="020B0603030804020204" pitchFamily="34" charset="-78"/>
                <a:ea typeface="Calibri" panose="020F0502020204030204" pitchFamily="34" charset="0"/>
                <a:cs typeface="Sahel Black" panose="020B0603030804020204" pitchFamily="34" charset="-78"/>
              </a:rPr>
              <a:t> </a:t>
            </a:r>
            <a:r>
              <a:rPr kumimoji="0" lang="fa-I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C6BB7"/>
                </a:solidFill>
                <a:effectLst/>
                <a:uLnTx/>
                <a:uFillTx/>
                <a:latin typeface="Sahel Black" panose="020B0603030804020204" pitchFamily="34" charset="-78"/>
                <a:ea typeface="Calibri" panose="020F0502020204030204" pitchFamily="34" charset="0"/>
                <a:cs typeface="Sahel Black" panose="020B0603030804020204" pitchFamily="34" charset="-78"/>
              </a:rPr>
              <a:t>حرفه‌ای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1C6BB7"/>
                </a:solidFill>
                <a:effectLst/>
                <a:uLnTx/>
                <a:uFillTx/>
                <a:latin typeface="Sahel Black" panose="020B0603030804020204" pitchFamily="34" charset="-78"/>
                <a:ea typeface="Calibri" panose="020F0502020204030204" pitchFamily="34" charset="0"/>
                <a:cs typeface="Sahel Black" panose="020B0603030804020204" pitchFamily="34" charset="-78"/>
              </a:rPr>
              <a:t> با متاباران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C6BB7"/>
              </a:solidFill>
              <a:effectLst/>
              <a:uLnTx/>
              <a:uFillTx/>
              <a:latin typeface="Sahel Black" panose="020B0603030804020204" pitchFamily="34" charset="-78"/>
              <a:ea typeface="Calibri" panose="020F0502020204030204" pitchFamily="34" charset="0"/>
              <a:cs typeface="Sahel Black" panose="020B0603030804020204" pitchFamily="34" charset="-78"/>
            </a:endParaRPr>
          </a:p>
        </p:txBody>
      </p:sp>
      <p:sp>
        <p:nvSpPr>
          <p:cNvPr id="5" name="Rectangle: Rounded Corners 4">
            <a:hlinkClick r:id="rId4"/>
            <a:extLst>
              <a:ext uri="{FF2B5EF4-FFF2-40B4-BE49-F238E27FC236}">
                <a16:creationId xmlns:a16="http://schemas.microsoft.com/office/drawing/2014/main" id="{FD45DF87-A3A0-4A0B-A775-14FB75AC0EDA}"/>
              </a:ext>
            </a:extLst>
          </p:cNvPr>
          <p:cNvSpPr/>
          <p:nvPr/>
        </p:nvSpPr>
        <p:spPr>
          <a:xfrm>
            <a:off x="6897900" y="3060847"/>
            <a:ext cx="4167824" cy="112367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قالب‌های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پاورپوینت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آموزشی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Rectangle: Rounded Corners 5">
            <a:hlinkClick r:id="rId5"/>
            <a:extLst>
              <a:ext uri="{FF2B5EF4-FFF2-40B4-BE49-F238E27FC236}">
                <a16:creationId xmlns:a16="http://schemas.microsoft.com/office/drawing/2014/main" id="{787CE0C5-1BF0-47BE-B406-76E0745BD61E}"/>
              </a:ext>
            </a:extLst>
          </p:cNvPr>
          <p:cNvSpPr/>
          <p:nvPr/>
        </p:nvSpPr>
        <p:spPr>
          <a:xfrm>
            <a:off x="6897900" y="4521236"/>
            <a:ext cx="4167824" cy="112367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قالب های </a:t>
            </a:r>
            <a:r>
              <a:rPr lang="fa-IR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پاورپوینت</a:t>
            </a:r>
            <a:r>
              <a:rPr lang="fa-IR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شرکتی و تجاری</a:t>
            </a: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71D165-DE31-46BC-AC06-399BB0E3D03A}"/>
              </a:ext>
            </a:extLst>
          </p:cNvPr>
          <p:cNvGrpSpPr/>
          <p:nvPr/>
        </p:nvGrpSpPr>
        <p:grpSpPr>
          <a:xfrm>
            <a:off x="305088" y="3547938"/>
            <a:ext cx="5375920" cy="3188208"/>
            <a:chOff x="2968635" y="1228970"/>
            <a:chExt cx="6204148" cy="36793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F1EE65-844D-4469-BD58-5220B8A7C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" r="5132"/>
            <a:stretch/>
          </p:blipFill>
          <p:spPr>
            <a:xfrm>
              <a:off x="3832545" y="1582038"/>
              <a:ext cx="4487494" cy="27423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5F2D6C-1A74-463D-BA7E-9057EEFE7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635" y="1228970"/>
              <a:ext cx="6204148" cy="367939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1BF8937-48A7-466B-8543-52A8319942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355" y="538304"/>
            <a:ext cx="3157386" cy="25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ahel-Shabnam">
      <a:majorFont>
        <a:latin typeface="Calibri Light"/>
        <a:ea typeface=""/>
        <a:cs typeface="Sahel Black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106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Sahel Black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 Baran</dc:creator>
  <cp:lastModifiedBy>Meta Baran</cp:lastModifiedBy>
  <cp:revision>37</cp:revision>
  <dcterms:created xsi:type="dcterms:W3CDTF">2025-09-13T13:12:27Z</dcterms:created>
  <dcterms:modified xsi:type="dcterms:W3CDTF">2025-09-14T20:27:50Z</dcterms:modified>
</cp:coreProperties>
</file>