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4441-3EEC-4CB5-8060-87CF34A94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C511-6012-4E08-9FE4-CA3FE1796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626E-3674-456D-8956-D3EBF6C8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C335-8151-4BBF-8CFF-EA6BDC76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388D-8B90-43D4-BDF9-1E8C9EF9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797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C38B-1DC3-478D-A9C3-D27A497E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817A0-DD6D-42B0-B823-3F22A5E22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7647E-7942-4365-B8F3-B6EB4DA8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4052-3D87-4250-8EF2-F6A047AB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8FB2C-1D6A-41CC-A67F-93F109D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874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7952D-C66A-4F64-A852-FD2B80B1D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C98BB-84A8-4716-B283-055DDC687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338F1-BD94-4A95-B948-EAF75ABE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1B1C1-DF8C-4937-A06C-E7A8AAC3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9A2B-7F7F-42F1-9500-8E4629AB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912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FB27-18DA-4DAA-83CD-D658E52B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84B6-E18B-4E48-A79D-906F14E7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72B9-5FFC-4FCB-8454-C21CE156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C66A-DC5E-434B-9F19-ECA51F93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98353-30F8-4D6D-9009-5962EE30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00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4888-230E-4CC4-92E6-80A7C8C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B8707-9FFD-4E26-9091-C1AD48C66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DA89-C6CC-4EBA-B06D-E0AAB033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7089-0756-4876-91F0-A1E32047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B23B-E64C-452E-B573-E9DD15B7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45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F3FE-78E6-48C7-9718-0110E615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ACC9-DECF-4305-AF48-C8B05B166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037EB-8015-46F8-B86B-8860F8B9B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89FAA-4145-4808-A0F9-89321711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DCF19-9807-4A3A-A77B-05278C28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7B621-ED2D-45D5-9639-663AF31A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83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B258-B675-435C-B785-4D5B6F58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89A29-2D44-4A9D-9131-22515BD0D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4A350-6EF5-4726-96F5-7FE88EA1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837CC-91A2-4B58-83FC-19EF6741B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1A41C-2AC8-49FD-B395-E10710030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283DF-E98F-4FA7-9318-AE774ED0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4A669-C5FD-464B-AC52-2042D6BE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0AFBC-7B4B-4A4E-B3D2-5F2DCE8F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628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FD86-7EE1-4EC9-8CAC-D4B872AC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272D-B06D-4DBC-A1C5-BE149AC3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EF563-CB91-49C5-8B05-629AF94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29C7F-C3F5-48BB-AE39-3B45DD67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812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343D9-9A98-4B0B-8296-7D870372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729D1-A47C-4B6C-913C-C42420B2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CD1FD-A313-4E42-8998-3A49D00E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95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8445-850D-4D76-B7EB-A90D0F3B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B7D17-ADDD-43A7-BA0C-079A19132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9CEB1-6E55-4AF7-833D-E304E4DF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728B3-D694-4DCD-8502-4D4A7136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1E59A-C10B-4F32-8EA7-34369FF1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406D5-7B90-4432-AF19-A7340B12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88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79FA-FC42-4F5D-B372-CC7967A5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46C47-33F3-4407-9706-CECC07749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F897A-1BEC-4C80-8046-B1249FF5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C82B8-5D1E-4CA4-AFC3-9A33F4E2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392B-DDCA-431D-BAD4-B1032868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657AA-BEF3-4CEB-B90F-05A58CE3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997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65EF9-40D5-42A7-B983-847363A5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AA4C7-DC83-4896-A2FA-C36F2C67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C114A-1B5E-462D-AA9E-BE7181EDC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2BA6-ED43-4EFF-B095-AF4B82021C04}" type="datetimeFigureOut">
              <a:rPr lang="fa-IR" smtClean="0"/>
              <a:t>01/11/1445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E3092-3CB5-4C38-BC07-C52228877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A7A02-2EE7-410F-AFF1-3100CCA35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1159-60D9-47D4-A06C-B54DAF3F13C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60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etabara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baran.com/powerpoint-template" TargetMode="External"/><Relationship Id="rId5" Type="http://schemas.openxmlformats.org/officeDocument/2006/relationships/hyperlink" Target="https://metabaran.com/online-order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6C311E-A243-4068-B8B1-D42D5BB51F27}"/>
              </a:ext>
            </a:extLst>
          </p:cNvPr>
          <p:cNvSpPr/>
          <p:nvPr/>
        </p:nvSpPr>
        <p:spPr>
          <a:xfrm>
            <a:off x="5556000" y="-1247712"/>
            <a:ext cx="1080000" cy="10800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rgbClr val="00B0F0"/>
                </a:gs>
                <a:gs pos="100000">
                  <a:srgbClr val="7030A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C4E10400-9064-4311-8281-6E709A536CF3}"/>
              </a:ext>
            </a:extLst>
          </p:cNvPr>
          <p:cNvSpPr/>
          <p:nvPr/>
        </p:nvSpPr>
        <p:spPr>
          <a:xfrm>
            <a:off x="6983480" y="-1247712"/>
            <a:ext cx="1080000" cy="1080000"/>
          </a:xfrm>
          <a:prstGeom prst="plus">
            <a:avLst/>
          </a:prstGeom>
          <a:noFill/>
          <a:ln w="381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rgbClr val="00B0F0"/>
                </a:gs>
                <a:gs pos="100000">
                  <a:srgbClr val="7030A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0F83BF0-FA39-44A2-BF43-48EF3C154736}"/>
              </a:ext>
            </a:extLst>
          </p:cNvPr>
          <p:cNvSpPr/>
          <p:nvPr/>
        </p:nvSpPr>
        <p:spPr>
          <a:xfrm>
            <a:off x="8410960" y="-1247712"/>
            <a:ext cx="1080000" cy="1080000"/>
          </a:xfrm>
          <a:prstGeom prst="star5">
            <a:avLst>
              <a:gd name="adj" fmla="val 29309"/>
              <a:gd name="hf" fmla="val 105146"/>
              <a:gd name="vf" fmla="val 110557"/>
            </a:avLst>
          </a:prstGeom>
          <a:noFill/>
          <a:ln w="381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rgbClr val="00B0F0"/>
                </a:gs>
                <a:gs pos="100000">
                  <a:srgbClr val="7030A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59DED4D-013B-4A20-91C8-70B58ED3D5F0}"/>
              </a:ext>
            </a:extLst>
          </p:cNvPr>
          <p:cNvSpPr/>
          <p:nvPr/>
        </p:nvSpPr>
        <p:spPr>
          <a:xfrm>
            <a:off x="9838440" y="-1247712"/>
            <a:ext cx="1080000" cy="1080000"/>
          </a:xfrm>
          <a:prstGeom prst="hexagon">
            <a:avLst>
              <a:gd name="adj" fmla="val 22178"/>
              <a:gd name="vf" fmla="val 115470"/>
            </a:avLst>
          </a:prstGeom>
          <a:noFill/>
          <a:ln w="381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rgbClr val="00B0F0"/>
                </a:gs>
                <a:gs pos="100000">
                  <a:srgbClr val="7030A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F58A505-0458-49FF-AE93-480A6B21F259}"/>
              </a:ext>
            </a:extLst>
          </p:cNvPr>
          <p:cNvSpPr/>
          <p:nvPr/>
        </p:nvSpPr>
        <p:spPr>
          <a:xfrm>
            <a:off x="313440" y="-1247712"/>
            <a:ext cx="1080000" cy="1080000"/>
          </a:xfrm>
          <a:prstGeom prst="diamond">
            <a:avLst/>
          </a:prstGeom>
          <a:noFill/>
          <a:ln w="381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rgbClr val="00B0F0"/>
                </a:gs>
                <a:gs pos="100000">
                  <a:srgbClr val="7030A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D407A-89BF-4A9C-8A20-4DF31AFD24CD}"/>
              </a:ext>
            </a:extLst>
          </p:cNvPr>
          <p:cNvSpPr txBox="1"/>
          <p:nvPr/>
        </p:nvSpPr>
        <p:spPr>
          <a:xfrm>
            <a:off x="1066800" y="633408"/>
            <a:ext cx="416256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8000" dirty="0">
                <a:ln w="2540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50000">
                        <a:srgbClr val="00B0F0"/>
                      </a:gs>
                      <a:gs pos="100000">
                        <a:srgbClr val="7030A0"/>
                      </a:gs>
                    </a:gsLst>
                    <a:lin ang="5400000" scaled="1"/>
                    <a:tileRect/>
                  </a:gradFill>
                </a:ln>
                <a:noFill/>
                <a:cs typeface="B Titr" panose="00000700000000000000" pitchFamily="2" charset="-78"/>
              </a:rPr>
              <a:t>دوره</a:t>
            </a:r>
          </a:p>
          <a:p>
            <a:pPr algn="r"/>
            <a:r>
              <a:rPr lang="fa-IR" sz="8000" dirty="0">
                <a:ln w="2540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50000">
                        <a:srgbClr val="00B0F0"/>
                      </a:gs>
                      <a:gs pos="100000">
                        <a:srgbClr val="7030A0"/>
                      </a:gs>
                    </a:gsLst>
                    <a:lin ang="5400000" scaled="1"/>
                    <a:tileRect/>
                  </a:gradFill>
                </a:ln>
                <a:noFill/>
                <a:cs typeface="B Titr" panose="00000700000000000000" pitchFamily="2" charset="-78"/>
              </a:rPr>
              <a:t>شـروع </a:t>
            </a:r>
          </a:p>
          <a:p>
            <a:pPr algn="r"/>
            <a:r>
              <a:rPr lang="fa-IR" sz="8000" dirty="0">
                <a:ln w="2540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50000">
                        <a:srgbClr val="00B0F0"/>
                      </a:gs>
                      <a:gs pos="100000">
                        <a:srgbClr val="7030A0"/>
                      </a:gs>
                    </a:gsLst>
                    <a:lin ang="5400000" scaled="1"/>
                    <a:tileRect/>
                  </a:gradFill>
                </a:ln>
                <a:noFill/>
                <a:cs typeface="B Titr" panose="00000700000000000000" pitchFamily="2" charset="-78"/>
              </a:rPr>
              <a:t>سـریـع </a:t>
            </a:r>
          </a:p>
          <a:p>
            <a:pPr algn="r"/>
            <a:r>
              <a:rPr lang="fa-IR" sz="8000" dirty="0">
                <a:ln w="25400"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50000">
                        <a:srgbClr val="00B0F0"/>
                      </a:gs>
                      <a:gs pos="100000">
                        <a:srgbClr val="7030A0"/>
                      </a:gs>
                    </a:gsLst>
                    <a:lin ang="5400000" scaled="1"/>
                    <a:tileRect/>
                  </a:gradFill>
                </a:ln>
                <a:noFill/>
                <a:cs typeface="B Titr" panose="00000700000000000000" pitchFamily="2" charset="-78"/>
              </a:rPr>
              <a:t>پاورپوینت</a:t>
            </a:r>
          </a:p>
        </p:txBody>
      </p:sp>
    </p:spTree>
    <p:extLst>
      <p:ext uri="{BB962C8B-B14F-4D97-AF65-F5344CB8AC3E}">
        <p14:creationId xmlns:p14="http://schemas.microsoft.com/office/powerpoint/2010/main" val="25934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0.9951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10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7.40741E-7 L 2.70833E-6 0.9270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10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7.40741E-7 L 3.95833E-6 0.9951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100000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875E-6 7.40741E-7 L -1.875E-6 0.9511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100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7.40741E-7 L -1.875E-6 0.9951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0097AC8-D410-4D6A-BAF2-31A149927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87" y="0"/>
            <a:ext cx="2286000" cy="237930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 useBgFill="1">
        <p:nvSpPr>
          <p:cNvPr id="38" name="Rectangle: Rounded Corners 37">
            <a:hlinkClick r:id="rId5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طراحی پاورپوینت سفارشی</a:t>
            </a:r>
          </a:p>
        </p:txBody>
      </p:sp>
      <p:sp useBgFill="1">
        <p:nvSpPr>
          <p:cNvPr id="37" name="Rectangle: Rounded Corners 36">
            <a:hlinkClick r:id="rId6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hlinkClick r:id="rId7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096000" y="61490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dirty="0"/>
              <a:t>www.</a:t>
            </a:r>
            <a:r>
              <a:rPr lang="fa-IR" sz="2400" dirty="0"/>
              <a:t>metabaran.com</a:t>
            </a:r>
          </a:p>
        </p:txBody>
      </p: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53</cp:revision>
  <dcterms:created xsi:type="dcterms:W3CDTF">2024-05-04T21:47:16Z</dcterms:created>
  <dcterms:modified xsi:type="dcterms:W3CDTF">2024-05-08T10:08:41Z</dcterms:modified>
</cp:coreProperties>
</file>