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94660"/>
  </p:normalViewPr>
  <p:slideViewPr>
    <p:cSldViewPr snapToGrid="0">
      <p:cViewPr>
        <p:scale>
          <a:sx n="75" d="100"/>
          <a:sy n="75" d="100"/>
        </p:scale>
        <p:origin x="-173" y="379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DFF8-F2FE-414A-BB2D-2A317469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06742-36A0-4FE5-BCC7-69C1CCCD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93618-283E-46DB-92E1-41FB7867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4BD6A-E80E-4FFC-A2B1-E7452EFD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AA01-8ADC-4F91-8788-8A0CE0F6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017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767D-76C9-4695-B8F9-F9CEEC62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27BD7-DFA4-4CC4-B537-C2B2617E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1D9F-84B7-4373-8EAD-8E407F39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7F883-BBE9-4D7E-811D-58E15F11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FA861-67BB-42C1-987B-241F4B74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78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D3567-A897-4F77-ADC9-836911E87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7320B-F04F-46B6-8574-97C377F7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4A68-430A-433C-B2F7-E5EA6F39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CE56-6116-49B4-980B-34347EE4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6547-A515-4458-B439-ADA9D650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2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F725-913E-470A-958B-65E74825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D322-22F1-4706-8143-E6715F5B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D7C23-2298-49DD-A75D-13FE504F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E626-FDF9-4FBE-9959-0B21AFC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71090-0D35-4BB1-8A64-0CE3D10F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84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2BDD-7868-4ADA-8746-C257FFC1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0ED75-FFC9-423B-982B-BE6B2FE5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8FBE-0CB2-4158-A1B3-0C3FCA9A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C729-7E7E-48A1-B610-E94385B7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8C05-3D01-4A20-84FF-FFD242C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231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B829-794F-444A-9A7E-5B4D9361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169B-EDD5-4785-B1FE-31632FABF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B0C04-2564-44AC-91D6-D25F5AC3A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7677C-D14A-43CD-9889-A58E5819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CCA57-8343-4776-93CB-878F896C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0B16-4E95-4F2B-866F-FE0082C7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3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EBC3-D986-425F-ACC4-5EA74339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C233-7622-4E6A-A189-6CB622A4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7A23-0B71-4459-BA59-478C52E44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71240-AEB4-4E03-B7B3-E3D66BF9F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53A5-AB49-4165-A8DD-4BCCEB498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F681A-34E5-482A-BE4F-805CC114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F34B-DD56-435B-839B-347E538A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08232-BF5C-4C2A-8B89-EEB4C28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2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2F65-C731-421C-9C94-FF01A4E7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9FA13-7E35-42E9-ABB6-8A5D7F0D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E8DCD-4FB6-4E08-9FEF-70599986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536CB-4B83-4504-AF90-084AD3E2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23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655E2-F968-4631-A727-0CDCBB9C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F3DF1-C817-428F-B4E6-75E052F9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4F93B-F6FC-4530-9590-B5DED684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657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8BF4-B4D1-4890-AD2D-FD2909E9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B52C-FF25-4D31-830A-091F7F51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5A1B-825B-4EE4-8E93-F12D5371E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964C5-6DCB-429C-AEFE-CC3DABDC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7DFA0-15C5-47CB-988E-B4F0FE9A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5ACB3-227C-465D-9448-285BD3D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37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DE72-0457-4C41-BC5E-62F9DCE3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89EDD-7E31-486D-A094-3F8EC9FE3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525EA-C30B-415D-8051-13166B437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FFAB7-4C7B-4529-8B12-5008AFB4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2FBC1-1207-48B6-A818-25FD6A04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9E9C-80D4-46E2-AE79-4D6C1C8E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05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C1A0C-D04B-40B7-88E1-D7C1BA8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3F96B-6791-42AB-A8EA-F3345C0E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04A1-06A5-4777-965A-58ED3E2CD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1F07-A4FB-49A9-B5FD-0F233EF2EA18}" type="datetimeFigureOut">
              <a:rPr lang="fa-IR" smtClean="0"/>
              <a:t>11/11/1445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3E56-F53B-4389-9757-ACF1C5E5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F72E-C9F0-485E-A829-A72CC4D2E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53A5-F735-4EB2-B830-FFABECC5A0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00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D09C2F-0E4A-407A-92CF-AF7029AF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 b="28602"/>
          <a:stretch/>
        </p:blipFill>
        <p:spPr>
          <a:xfrm>
            <a:off x="658482" y="1399188"/>
            <a:ext cx="1800000" cy="180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07C03C-397C-4459-B55C-DD8990C0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248" r="16677" b="24982"/>
          <a:stretch/>
        </p:blipFill>
        <p:spPr>
          <a:xfrm>
            <a:off x="761999" y="3919188"/>
            <a:ext cx="1800000" cy="180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69D6F3-F59B-4219-B9A0-658A59EF5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5746" r="14637" b="30164"/>
          <a:stretch/>
        </p:blipFill>
        <p:spPr>
          <a:xfrm>
            <a:off x="2855976" y="1399188"/>
            <a:ext cx="4320000" cy="4320000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C51871-45C0-4F22-92C7-0B5327ACC8A0}"/>
              </a:ext>
            </a:extLst>
          </p:cNvPr>
          <p:cNvSpPr txBox="1"/>
          <p:nvPr/>
        </p:nvSpPr>
        <p:spPr>
          <a:xfrm>
            <a:off x="8215953" y="2118016"/>
            <a:ext cx="3434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نام و نام خانوادگی: شخص اول </a:t>
            </a:r>
            <a:endParaRPr lang="fa-IR" sz="2400" dirty="0">
              <a:solidFill>
                <a:schemeClr val="bg1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64E0DD-4AE8-4A5D-B546-284679912A62}"/>
              </a:ext>
            </a:extLst>
          </p:cNvPr>
          <p:cNvSpPr txBox="1"/>
          <p:nvPr/>
        </p:nvSpPr>
        <p:spPr>
          <a:xfrm>
            <a:off x="7021950" y="2736936"/>
            <a:ext cx="4628147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سمت شغلی: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طور خلاصه و دقیق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اطلاعات تماس: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ایمیل یا شماره تلفن (اختیاری)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زمینه تخصصی: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مهارت‌ها و تخصص‌های هر عضو تیم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تجربیات کاری: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مختصری از سابقه کار هر فرد</a:t>
            </a: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افتخارات و دستاوردها:</a:t>
            </a:r>
            <a:r>
              <a:rPr lang="fa-I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جوایز، گواهینامه‌ها یا سایر افتخارات مرتبط</a:t>
            </a: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لینک به پروفایل‌های آنلاین:</a:t>
            </a:r>
            <a:r>
              <a:rPr lang="fa-I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لینک به شبکه‌های اجتماعی یا وب‌سایت شخصی</a:t>
            </a:r>
            <a:endParaRPr lang="fa-IR" sz="1400" dirty="0">
              <a:solidFill>
                <a:schemeClr val="bg1"/>
              </a:solidFill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0372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D09C2F-0E4A-407A-92CF-AF7029AF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 b="28602"/>
          <a:stretch/>
        </p:blipFill>
        <p:spPr>
          <a:xfrm>
            <a:off x="9226296" y="1522492"/>
            <a:ext cx="1800000" cy="180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07C03C-397C-4459-B55C-DD8990C0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248" r="16677" b="24982"/>
          <a:stretch/>
        </p:blipFill>
        <p:spPr>
          <a:xfrm>
            <a:off x="4762010" y="1522492"/>
            <a:ext cx="4320000" cy="432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69D6F3-F59B-4219-B9A0-658A59EF5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5746" r="14637" b="30164"/>
          <a:stretch/>
        </p:blipFill>
        <p:spPr>
          <a:xfrm>
            <a:off x="9226296" y="4042492"/>
            <a:ext cx="1800000" cy="1800000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C51871-45C0-4F22-92C7-0B5327ACC8A0}"/>
              </a:ext>
            </a:extLst>
          </p:cNvPr>
          <p:cNvSpPr txBox="1"/>
          <p:nvPr/>
        </p:nvSpPr>
        <p:spPr>
          <a:xfrm>
            <a:off x="861927" y="2561342"/>
            <a:ext cx="3434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نام و نام خانوادگی: شخص دوم </a:t>
            </a:r>
            <a:endParaRPr lang="fa-IR" sz="2400" dirty="0">
              <a:solidFill>
                <a:schemeClr val="bg1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64E0DD-4AE8-4A5D-B546-284679912A62}"/>
              </a:ext>
            </a:extLst>
          </p:cNvPr>
          <p:cNvSpPr txBox="1"/>
          <p:nvPr/>
        </p:nvSpPr>
        <p:spPr>
          <a:xfrm>
            <a:off x="467360" y="3180262"/>
            <a:ext cx="3828711" cy="1453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سمت شغلی: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طور خلاصه و دقیق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اطلاعات تماس: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ایمیل یا شماره تلفن (اختیاری)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زمینه تخصصی: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مهارت‌ها و تخصص‌های هر عضو تیم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تجربیات کاری: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مختصری از سابقه کار هر فرد</a:t>
            </a:r>
          </a:p>
        </p:txBody>
      </p:sp>
    </p:spTree>
    <p:extLst>
      <p:ext uri="{BB962C8B-B14F-4D97-AF65-F5344CB8AC3E}">
        <p14:creationId xmlns:p14="http://schemas.microsoft.com/office/powerpoint/2010/main" val="18006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D09C2F-0E4A-407A-92CF-AF7029AF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 b="28602"/>
          <a:stretch/>
        </p:blipFill>
        <p:spPr>
          <a:xfrm>
            <a:off x="2825496" y="1269000"/>
            <a:ext cx="4320000" cy="432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07C03C-397C-4459-B55C-DD8990C0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248" r="16677" b="24982"/>
          <a:stretch/>
        </p:blipFill>
        <p:spPr>
          <a:xfrm>
            <a:off x="801623" y="1269000"/>
            <a:ext cx="1800000" cy="180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69D6F3-F59B-4219-B9A0-658A59EF5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5746" r="14637" b="30164"/>
          <a:stretch/>
        </p:blipFill>
        <p:spPr>
          <a:xfrm>
            <a:off x="801623" y="3789001"/>
            <a:ext cx="1800000" cy="180000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FDA7-FA30-4084-89EE-0CF1621C99E7}"/>
              </a:ext>
            </a:extLst>
          </p:cNvPr>
          <p:cNvSpPr txBox="1"/>
          <p:nvPr/>
        </p:nvSpPr>
        <p:spPr>
          <a:xfrm>
            <a:off x="8049781" y="2294723"/>
            <a:ext cx="3630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نام و نام خانوادگی: شخص سوم </a:t>
            </a:r>
            <a:endParaRPr lang="fa-IR" sz="2400" dirty="0">
              <a:solidFill>
                <a:schemeClr val="bg1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71E88-7997-44BF-88D4-861FD8DDA929}"/>
              </a:ext>
            </a:extLst>
          </p:cNvPr>
          <p:cNvSpPr txBox="1"/>
          <p:nvPr/>
        </p:nvSpPr>
        <p:spPr>
          <a:xfrm>
            <a:off x="7052430" y="2913643"/>
            <a:ext cx="4628147" cy="1775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سمت شغلی: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طور خلاصه و دقیق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اطلاعات تماس: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ایمیل یا شماره تلفن (اختیاری)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زمینه تخصصی:</a:t>
            </a:r>
            <a:r>
              <a:rPr lang="fa-I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مهارت‌ها و تخصص‌های هر عضو تیم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لینک به پروفایل‌های آنلاین:</a:t>
            </a:r>
            <a:r>
              <a:rPr lang="fa-I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لینک به شبکه‌های اجتماعی یا وب‌سایت شخصی</a:t>
            </a:r>
            <a:endParaRPr lang="fa-IR" sz="1400" dirty="0">
              <a:solidFill>
                <a:schemeClr val="bg1"/>
              </a:solidFill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80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 useBgFill="1"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 useBgFill="1"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24880" y="61565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 sz="1200"/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endParaRPr lang="fa-IR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a-IR" sz="1200"/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endParaRPr lang="fa-IR" sz="12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a-IR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174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Lalezar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42</cp:revision>
  <dcterms:created xsi:type="dcterms:W3CDTF">2024-05-16T05:03:44Z</dcterms:created>
  <dcterms:modified xsi:type="dcterms:W3CDTF">2024-05-18T12:50:28Z</dcterms:modified>
</cp:coreProperties>
</file>