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58" r:id="rId5"/>
    <p:sldId id="256" r:id="rId6"/>
    <p:sldId id="265" r:id="rId7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>
      <p:cViewPr varScale="1">
        <p:scale>
          <a:sx n="79" d="100"/>
          <a:sy n="79" d="100"/>
        </p:scale>
        <p:origin x="77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D290-B998-4728-8539-CCA42DE22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6C33B-18FD-42EB-B236-5B3AC9D21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6685A-B70E-4C4C-BEE4-5D9C79216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D4A9-542D-4307-8E70-445B8FB5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D37FF-F362-4E48-BDB0-656EF9E6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086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E791-B10F-4EEA-9075-E06B6D77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2C3C0-CC6A-437B-A999-FA240FDB4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13D77-BBC5-4EF4-96EB-F1490590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A96E-808E-4CCA-B6C4-1215F6FC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F496-4B20-4A14-81E5-1CE53C5E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53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BDEBF-8CD7-43BE-9A01-348B76612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D853A-F3DF-4891-9ACA-C3DF8A3A2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AE1E-33E9-49CA-8B7E-77A24899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41F54-AF3E-4592-B412-549871DB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F042-6170-43D0-B407-5CB04D06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04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EF64-15C7-48C7-BB94-1D998467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26C08-F7AD-4A98-9C13-DB3627086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ED98-6809-47A5-BA9D-364B295B3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261AE-49B8-4250-91D1-2216424F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E585-9D78-4049-91C4-660CF6FC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989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CB82-D339-4B1F-8B7E-0504BB83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7B64A-D3C3-4CFC-B1AB-E25B8E889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4E9C6-F78A-4C4A-8E5B-AF02BFB9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C29F1-5B58-4F05-A10D-30F4ADD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0E48C-9FC1-45AF-BDE3-1266B75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8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5DF14-B25D-4205-A8AF-112E1ADA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1F60-CBFE-4114-86A4-86245D4F6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58FB5-3D4C-4D3B-BF45-13831C1F7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1EE27-EBEC-4725-89AA-4EEFE40E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D95CA-64EE-4B3A-A4C4-999832F6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8B789-0182-4EAA-9A0A-AC99DC2D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305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DA15-DAAA-4035-A091-CE86AF9D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8AF88-C1AE-4C63-B3C7-B3071849D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7E1AE-448C-4279-977F-D90B0338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D7A4C-523D-4ECC-AB24-CF0E4CCAA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BEFFB-45BE-4B5B-9164-AFA2B2803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36B52-D1F0-44BA-94A3-9C3D01CB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D2389-0A57-4BA3-AD76-D9E7FCB28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3B0E6-DAA1-41E1-9839-1795D6CF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41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7B6E-D08A-46DB-A089-0ABAC336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68199-E565-4908-AF46-AD1E4D4F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CEB99-6758-4292-AAF7-93C2889A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81DB5-A7B9-4671-B5AB-DFEEC390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599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E2A0CD-58DE-47A2-B367-673730D13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7D5DD-E8B4-453F-A485-E789E411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BC871-0328-4AF3-9AEF-448F3381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713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5AC2-732B-4789-BDE2-F4C2D9EB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D24FE-9C54-4A5C-AE88-4533E02CD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F9BB6-3BEE-44B2-B845-B3550830E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ABF9D-D9FC-4FF3-A44D-F46C1535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D45BE-7217-4BF2-B1D2-B8DAE93D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64DBD-2297-4F42-8AB7-45A003E9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83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DC6E-8AD5-403B-BB04-33E97954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B8476-4712-4A16-902F-8CFF867D4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5B15B-1E0C-42FD-B1BC-E23A10A9B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75CA1-F544-486A-A5E2-B78E3C93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46DB9-D0C1-4FE8-B3EF-50CB393A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DDB38-2F1B-45C7-92DE-34CDFA9D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767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7ED63-4AB0-4F59-9C5E-A80882B1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2D0CB-85ED-4F18-80C8-9186BCFF5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DAAD2-AECF-43DF-BA53-687DEA9B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E6C3-DA21-41F5-A2D8-D3D3D185D908}" type="datetimeFigureOut">
              <a:rPr lang="fa-IR" smtClean="0"/>
              <a:t>07/12/1445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F549-13A3-4DA4-A57C-C2D70CBD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81260-0470-4867-B98A-C1DDBAB29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34D8-E53E-4EAA-B2F7-7D52A30A6D5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88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2758A031-C7A0-45D6-BA01-A46D0302DADB}"/>
              </a:ext>
            </a:extLst>
          </p:cNvPr>
          <p:cNvGrpSpPr/>
          <p:nvPr/>
        </p:nvGrpSpPr>
        <p:grpSpPr>
          <a:xfrm>
            <a:off x="4106291" y="1295663"/>
            <a:ext cx="4103928" cy="4195124"/>
            <a:chOff x="2855640" y="188640"/>
            <a:chExt cx="6480720" cy="662473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35C4175-6AD5-42C1-9349-790F1A826F7A}"/>
                </a:ext>
              </a:extLst>
            </p:cNvPr>
            <p:cNvGrpSpPr/>
            <p:nvPr/>
          </p:nvGrpSpPr>
          <p:grpSpPr>
            <a:xfrm>
              <a:off x="2855640" y="188640"/>
              <a:ext cx="6480720" cy="6624736"/>
              <a:chOff x="2855640" y="188640"/>
              <a:chExt cx="6480720" cy="6624736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2763E26-0EA2-48C9-A68E-2AF6B692C36E}"/>
                  </a:ext>
                </a:extLst>
              </p:cNvPr>
              <p:cNvSpPr/>
              <p:nvPr/>
            </p:nvSpPr>
            <p:spPr>
              <a:xfrm>
                <a:off x="2855640" y="332656"/>
                <a:ext cx="6480720" cy="6480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0250A5A-BDAF-4EA8-8DAC-CE6A778C6C87}"/>
                  </a:ext>
                </a:extLst>
              </p:cNvPr>
              <p:cNvSpPr/>
              <p:nvPr/>
            </p:nvSpPr>
            <p:spPr>
              <a:xfrm>
                <a:off x="2855640" y="188640"/>
                <a:ext cx="6480720" cy="648072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DC7555C-0297-4D94-8C98-BBD821075BE9}"/>
                </a:ext>
              </a:extLst>
            </p:cNvPr>
            <p:cNvGrpSpPr/>
            <p:nvPr/>
          </p:nvGrpSpPr>
          <p:grpSpPr>
            <a:xfrm>
              <a:off x="4367808" y="921562"/>
              <a:ext cx="3456384" cy="5014876"/>
              <a:chOff x="4151784" y="271540"/>
              <a:chExt cx="3888432" cy="5641736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8F5C1B0-3863-40F4-87B3-AF5BF7427FED}"/>
                  </a:ext>
                </a:extLst>
              </p:cNvPr>
              <p:cNvSpPr/>
              <p:nvPr/>
            </p:nvSpPr>
            <p:spPr>
              <a:xfrm>
                <a:off x="4151784" y="944724"/>
                <a:ext cx="3888432" cy="4968552"/>
              </a:xfrm>
              <a:prstGeom prst="roundRect">
                <a:avLst>
                  <a:gd name="adj" fmla="val 3341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1" name="Rectangle: Folded Corner 10">
                <a:extLst>
                  <a:ext uri="{FF2B5EF4-FFF2-40B4-BE49-F238E27FC236}">
                    <a16:creationId xmlns:a16="http://schemas.microsoft.com/office/drawing/2014/main" id="{8E03F37C-C462-4E51-AF60-23BF2D5BA47F}"/>
                  </a:ext>
                </a:extLst>
              </p:cNvPr>
              <p:cNvSpPr/>
              <p:nvPr/>
            </p:nvSpPr>
            <p:spPr>
              <a:xfrm>
                <a:off x="4511824" y="1477536"/>
                <a:ext cx="3168352" cy="4104456"/>
              </a:xfrm>
              <a:prstGeom prst="foldedCorner">
                <a:avLst>
                  <a:gd name="adj" fmla="val 672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654E349-5B6D-447B-8ACB-0CE8860AF72E}"/>
                  </a:ext>
                </a:extLst>
              </p:cNvPr>
              <p:cNvSpPr/>
              <p:nvPr/>
            </p:nvSpPr>
            <p:spPr>
              <a:xfrm>
                <a:off x="5015880" y="861962"/>
                <a:ext cx="2160240" cy="82809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" name="Circle: Hollow 14">
                <a:extLst>
                  <a:ext uri="{FF2B5EF4-FFF2-40B4-BE49-F238E27FC236}">
                    <a16:creationId xmlns:a16="http://schemas.microsoft.com/office/drawing/2014/main" id="{25E818DC-3B35-466F-ADC7-391DF98AF151}"/>
                  </a:ext>
                </a:extLst>
              </p:cNvPr>
              <p:cNvSpPr/>
              <p:nvPr/>
            </p:nvSpPr>
            <p:spPr>
              <a:xfrm>
                <a:off x="5591944" y="271540"/>
                <a:ext cx="1015360" cy="101536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32E03A9-864F-4C38-A913-1B5948090CD2}"/>
                  </a:ext>
                </a:extLst>
              </p:cNvPr>
              <p:cNvGrpSpPr/>
              <p:nvPr/>
            </p:nvGrpSpPr>
            <p:grpSpPr>
              <a:xfrm>
                <a:off x="4799856" y="2310919"/>
                <a:ext cx="2664296" cy="432048"/>
                <a:chOff x="4799856" y="2060848"/>
                <a:chExt cx="2664296" cy="432048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DF8DEAF-928E-4414-8353-9341829BA7B3}"/>
                    </a:ext>
                  </a:extLst>
                </p:cNvPr>
                <p:cNvSpPr/>
                <p:nvPr/>
              </p:nvSpPr>
              <p:spPr>
                <a:xfrm>
                  <a:off x="4799856" y="2060848"/>
                  <a:ext cx="432048" cy="432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2A5A834-4AF4-45B6-A781-4808A5B16D60}"/>
                    </a:ext>
                  </a:extLst>
                </p:cNvPr>
                <p:cNvSpPr/>
                <p:nvPr/>
              </p:nvSpPr>
              <p:spPr>
                <a:xfrm>
                  <a:off x="5375920" y="2060848"/>
                  <a:ext cx="208823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E4C320B-2563-4D40-B75E-70C7B595831E}"/>
                    </a:ext>
                  </a:extLst>
                </p:cNvPr>
                <p:cNvSpPr/>
                <p:nvPr/>
              </p:nvSpPr>
              <p:spPr>
                <a:xfrm>
                  <a:off x="5375920" y="2330878"/>
                  <a:ext cx="136815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569616-A3E9-4D5A-9F20-C92502326EF2}"/>
                  </a:ext>
                </a:extLst>
              </p:cNvPr>
              <p:cNvGrpSpPr/>
              <p:nvPr/>
            </p:nvGrpSpPr>
            <p:grpSpPr>
              <a:xfrm>
                <a:off x="4799856" y="3000510"/>
                <a:ext cx="2664296" cy="432048"/>
                <a:chOff x="4799856" y="2060848"/>
                <a:chExt cx="2664296" cy="43204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9614F40-87FC-45F8-A7B0-B189814466D5}"/>
                    </a:ext>
                  </a:extLst>
                </p:cNvPr>
                <p:cNvSpPr/>
                <p:nvPr/>
              </p:nvSpPr>
              <p:spPr>
                <a:xfrm>
                  <a:off x="4799856" y="2060848"/>
                  <a:ext cx="432048" cy="432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CDF5A43-29C7-4BE6-A53E-48144F4FF876}"/>
                    </a:ext>
                  </a:extLst>
                </p:cNvPr>
                <p:cNvSpPr/>
                <p:nvPr/>
              </p:nvSpPr>
              <p:spPr>
                <a:xfrm>
                  <a:off x="5375920" y="2060848"/>
                  <a:ext cx="208823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52528B1-DF7F-4793-AEA0-F5049FFCBBF2}"/>
                    </a:ext>
                  </a:extLst>
                </p:cNvPr>
                <p:cNvSpPr/>
                <p:nvPr/>
              </p:nvSpPr>
              <p:spPr>
                <a:xfrm>
                  <a:off x="5375920" y="2330878"/>
                  <a:ext cx="136815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3D710EE-FB9C-4E4E-9599-0BD2779101CE}"/>
                  </a:ext>
                </a:extLst>
              </p:cNvPr>
              <p:cNvGrpSpPr/>
              <p:nvPr/>
            </p:nvGrpSpPr>
            <p:grpSpPr>
              <a:xfrm>
                <a:off x="4799856" y="3690101"/>
                <a:ext cx="2664296" cy="432048"/>
                <a:chOff x="4799856" y="2060848"/>
                <a:chExt cx="2664296" cy="432048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D1D4C65-6320-4BE8-826F-4440FC503672}"/>
                    </a:ext>
                  </a:extLst>
                </p:cNvPr>
                <p:cNvSpPr/>
                <p:nvPr/>
              </p:nvSpPr>
              <p:spPr>
                <a:xfrm>
                  <a:off x="4799856" y="2060848"/>
                  <a:ext cx="432048" cy="432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AC42F04-21B6-4A18-B404-6C744F5592B3}"/>
                    </a:ext>
                  </a:extLst>
                </p:cNvPr>
                <p:cNvSpPr/>
                <p:nvPr/>
              </p:nvSpPr>
              <p:spPr>
                <a:xfrm>
                  <a:off x="5375920" y="2060848"/>
                  <a:ext cx="208823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77AA183-A2B2-489F-98B8-E65712DD1344}"/>
                    </a:ext>
                  </a:extLst>
                </p:cNvPr>
                <p:cNvSpPr/>
                <p:nvPr/>
              </p:nvSpPr>
              <p:spPr>
                <a:xfrm>
                  <a:off x="5375920" y="2330878"/>
                  <a:ext cx="136815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C8AD80D-A98A-4E04-886A-1896E6D846E7}"/>
                  </a:ext>
                </a:extLst>
              </p:cNvPr>
              <p:cNvGrpSpPr/>
              <p:nvPr/>
            </p:nvGrpSpPr>
            <p:grpSpPr>
              <a:xfrm>
                <a:off x="4799856" y="4379692"/>
                <a:ext cx="2664296" cy="432048"/>
                <a:chOff x="4799856" y="2060848"/>
                <a:chExt cx="2664296" cy="432048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AA6E6D6-7446-473E-9FF0-F8E2E9B04980}"/>
                    </a:ext>
                  </a:extLst>
                </p:cNvPr>
                <p:cNvSpPr/>
                <p:nvPr/>
              </p:nvSpPr>
              <p:spPr>
                <a:xfrm>
                  <a:off x="4799856" y="2060848"/>
                  <a:ext cx="432048" cy="43204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D89C64A-EB65-41A4-881B-28DB2EF80402}"/>
                    </a:ext>
                  </a:extLst>
                </p:cNvPr>
                <p:cNvSpPr/>
                <p:nvPr/>
              </p:nvSpPr>
              <p:spPr>
                <a:xfrm>
                  <a:off x="5375920" y="2060848"/>
                  <a:ext cx="208823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AE85B29-BD1A-4CB8-B5B5-10A098C266E4}"/>
                    </a:ext>
                  </a:extLst>
                </p:cNvPr>
                <p:cNvSpPr/>
                <p:nvPr/>
              </p:nvSpPr>
              <p:spPr>
                <a:xfrm>
                  <a:off x="5375920" y="2330878"/>
                  <a:ext cx="1368152" cy="1620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pic>
            <p:nvPicPr>
              <p:cNvPr id="57" name="Graphic 56" descr="Checkmark with solid fill">
                <a:extLst>
                  <a:ext uri="{FF2B5EF4-FFF2-40B4-BE49-F238E27FC236}">
                    <a16:creationId xmlns:a16="http://schemas.microsoft.com/office/drawing/2014/main" id="{8E2B7AF0-A91A-4550-93CE-62A078E9E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727848" y="2697265"/>
                <a:ext cx="673224" cy="673224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A69AEA-6798-4510-947A-F95125EF55DD}"/>
              </a:ext>
            </a:extLst>
          </p:cNvPr>
          <p:cNvGrpSpPr/>
          <p:nvPr/>
        </p:nvGrpSpPr>
        <p:grpSpPr>
          <a:xfrm>
            <a:off x="8766253" y="1904090"/>
            <a:ext cx="2536804" cy="2564386"/>
            <a:chOff x="2854112" y="116632"/>
            <a:chExt cx="6482248" cy="65527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D4EDB58-60EA-4D14-B088-432A555FA1C8}"/>
                </a:ext>
              </a:extLst>
            </p:cNvPr>
            <p:cNvSpPr/>
            <p:nvPr/>
          </p:nvSpPr>
          <p:spPr>
            <a:xfrm>
              <a:off x="2855640" y="188640"/>
              <a:ext cx="6480720" cy="6480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BEC26EB-1485-4AED-974B-E8443748FB2C}"/>
                </a:ext>
              </a:extLst>
            </p:cNvPr>
            <p:cNvSpPr/>
            <p:nvPr/>
          </p:nvSpPr>
          <p:spPr>
            <a:xfrm>
              <a:off x="2854112" y="116632"/>
              <a:ext cx="6480720" cy="64807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7F02EAB-3DD4-4EC5-AD47-0A87F39EEB3A}"/>
                </a:ext>
              </a:extLst>
            </p:cNvPr>
            <p:cNvGrpSpPr/>
            <p:nvPr/>
          </p:nvGrpSpPr>
          <p:grpSpPr>
            <a:xfrm>
              <a:off x="3801238" y="1412776"/>
              <a:ext cx="4542932" cy="3552674"/>
              <a:chOff x="4135322" y="1674037"/>
              <a:chExt cx="3874763" cy="3030152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42DE01F-7FD6-462B-9096-A4779B7397ED}"/>
                  </a:ext>
                </a:extLst>
              </p:cNvPr>
              <p:cNvSpPr/>
              <p:nvPr/>
            </p:nvSpPr>
            <p:spPr>
              <a:xfrm>
                <a:off x="4396542" y="1793328"/>
                <a:ext cx="2350980" cy="1635672"/>
              </a:xfrm>
              <a:custGeom>
                <a:avLst/>
                <a:gdLst>
                  <a:gd name="connsiteX0" fmla="*/ 2350980 w 2350980"/>
                  <a:gd name="connsiteY0" fmla="*/ 746219 h 1635672"/>
                  <a:gd name="connsiteX1" fmla="*/ 1567320 w 2350980"/>
                  <a:gd name="connsiteY1" fmla="*/ 0 h 1635672"/>
                  <a:gd name="connsiteX2" fmla="*/ 1567320 w 2350980"/>
                  <a:gd name="connsiteY2" fmla="*/ 0 h 1635672"/>
                  <a:gd name="connsiteX3" fmla="*/ 0 w 2350980"/>
                  <a:gd name="connsiteY3" fmla="*/ 1491131 h 1635672"/>
                  <a:gd name="connsiteX4" fmla="*/ 169358 w 2350980"/>
                  <a:gd name="connsiteY4" fmla="*/ 1635673 h 1635672"/>
                  <a:gd name="connsiteX5" fmla="*/ 1567320 w 2350980"/>
                  <a:gd name="connsiteY5" fmla="*/ 307804 h 1635672"/>
                  <a:gd name="connsiteX6" fmla="*/ 1567320 w 2350980"/>
                  <a:gd name="connsiteY6" fmla="*/ 307804 h 1635672"/>
                  <a:gd name="connsiteX7" fmla="*/ 2294818 w 2350980"/>
                  <a:gd name="connsiteY7" fmla="*/ 999167 h 1635672"/>
                  <a:gd name="connsiteX8" fmla="*/ 2350980 w 2350980"/>
                  <a:gd name="connsiteY8" fmla="*/ 746219 h 163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0980" h="1635672">
                    <a:moveTo>
                      <a:pt x="2350980" y="746219"/>
                    </a:moveTo>
                    <a:lnTo>
                      <a:pt x="1567320" y="0"/>
                    </a:lnTo>
                    <a:lnTo>
                      <a:pt x="1567320" y="0"/>
                    </a:lnTo>
                    <a:lnTo>
                      <a:pt x="0" y="1491131"/>
                    </a:lnTo>
                    <a:lnTo>
                      <a:pt x="169358" y="1635673"/>
                    </a:lnTo>
                    <a:lnTo>
                      <a:pt x="1567320" y="307804"/>
                    </a:lnTo>
                    <a:lnTo>
                      <a:pt x="1567320" y="307804"/>
                    </a:lnTo>
                    <a:lnTo>
                      <a:pt x="2294818" y="999167"/>
                    </a:lnTo>
                    <a:cubicBezTo>
                      <a:pt x="2308075" y="913730"/>
                      <a:pt x="2326835" y="829239"/>
                      <a:pt x="2350980" y="746219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fa-IR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1C3E8F8-73C7-4318-832B-790B240DE052}"/>
                  </a:ext>
                </a:extLst>
              </p:cNvPr>
              <p:cNvSpPr/>
              <p:nvPr/>
            </p:nvSpPr>
            <p:spPr>
              <a:xfrm>
                <a:off x="4135322" y="1674037"/>
                <a:ext cx="3874763" cy="3030152"/>
              </a:xfrm>
              <a:custGeom>
                <a:avLst/>
                <a:gdLst>
                  <a:gd name="connsiteX0" fmla="*/ 3308787 w 3874763"/>
                  <a:gd name="connsiteY0" fmla="*/ 2768932 h 3030152"/>
                  <a:gd name="connsiteX1" fmla="*/ 3308787 w 3874763"/>
                  <a:gd name="connsiteY1" fmla="*/ 1889927 h 3030152"/>
                  <a:gd name="connsiteX2" fmla="*/ 3765922 w 3874763"/>
                  <a:gd name="connsiteY2" fmla="*/ 1228605 h 3030152"/>
                  <a:gd name="connsiteX3" fmla="*/ 3221713 w 3874763"/>
                  <a:gd name="connsiteY3" fmla="*/ 0 h 3030152"/>
                  <a:gd name="connsiteX4" fmla="*/ 2677505 w 3874763"/>
                  <a:gd name="connsiteY4" fmla="*/ 1228605 h 3030152"/>
                  <a:gd name="connsiteX5" fmla="*/ 3134640 w 3874763"/>
                  <a:gd name="connsiteY5" fmla="*/ 1889927 h 3030152"/>
                  <a:gd name="connsiteX6" fmla="*/ 3134640 w 3874763"/>
                  <a:gd name="connsiteY6" fmla="*/ 2768932 h 3030152"/>
                  <a:gd name="connsiteX7" fmla="*/ 2960493 w 3874763"/>
                  <a:gd name="connsiteY7" fmla="*/ 2768932 h 3030152"/>
                  <a:gd name="connsiteX8" fmla="*/ 2960493 w 3874763"/>
                  <a:gd name="connsiteY8" fmla="*/ 1970470 h 3030152"/>
                  <a:gd name="connsiteX9" fmla="*/ 2549507 w 3874763"/>
                  <a:gd name="connsiteY9" fmla="*/ 1297393 h 3030152"/>
                  <a:gd name="connsiteX10" fmla="*/ 1828540 w 3874763"/>
                  <a:gd name="connsiteY10" fmla="*/ 635635 h 3030152"/>
                  <a:gd name="connsiteX11" fmla="*/ 696587 w 3874763"/>
                  <a:gd name="connsiteY11" fmla="*/ 1674856 h 3030152"/>
                  <a:gd name="connsiteX12" fmla="*/ 696587 w 3874763"/>
                  <a:gd name="connsiteY12" fmla="*/ 2768932 h 3030152"/>
                  <a:gd name="connsiteX13" fmla="*/ 435367 w 3874763"/>
                  <a:gd name="connsiteY13" fmla="*/ 2768932 h 3030152"/>
                  <a:gd name="connsiteX14" fmla="*/ 435367 w 3874763"/>
                  <a:gd name="connsiteY14" fmla="*/ 2704063 h 3030152"/>
                  <a:gd name="connsiteX15" fmla="*/ 508944 w 3874763"/>
                  <a:gd name="connsiteY15" fmla="*/ 2704063 h 3030152"/>
                  <a:gd name="connsiteX16" fmla="*/ 571201 w 3874763"/>
                  <a:gd name="connsiteY16" fmla="*/ 2652254 h 3030152"/>
                  <a:gd name="connsiteX17" fmla="*/ 571201 w 3874763"/>
                  <a:gd name="connsiteY17" fmla="*/ 2652254 h 3030152"/>
                  <a:gd name="connsiteX18" fmla="*/ 649567 w 3874763"/>
                  <a:gd name="connsiteY18" fmla="*/ 2505535 h 3030152"/>
                  <a:gd name="connsiteX19" fmla="*/ 650146 w 3874763"/>
                  <a:gd name="connsiteY19" fmla="*/ 2486458 h 3030152"/>
                  <a:gd name="connsiteX20" fmla="*/ 636071 w 3874763"/>
                  <a:gd name="connsiteY20" fmla="*/ 2482896 h 3030152"/>
                  <a:gd name="connsiteX21" fmla="*/ 435367 w 3874763"/>
                  <a:gd name="connsiteY21" fmla="*/ 2594785 h 3030152"/>
                  <a:gd name="connsiteX22" fmla="*/ 435367 w 3874763"/>
                  <a:gd name="connsiteY22" fmla="*/ 2472883 h 3030152"/>
                  <a:gd name="connsiteX23" fmla="*/ 522440 w 3874763"/>
                  <a:gd name="connsiteY23" fmla="*/ 2187718 h 3030152"/>
                  <a:gd name="connsiteX24" fmla="*/ 504054 w 3874763"/>
                  <a:gd name="connsiteY24" fmla="*/ 2182593 h 3030152"/>
                  <a:gd name="connsiteX25" fmla="*/ 498930 w 3874763"/>
                  <a:gd name="connsiteY25" fmla="*/ 2187718 h 3030152"/>
                  <a:gd name="connsiteX26" fmla="*/ 452346 w 3874763"/>
                  <a:gd name="connsiteY26" fmla="*/ 2266954 h 3030152"/>
                  <a:gd name="connsiteX27" fmla="*/ 405762 w 3874763"/>
                  <a:gd name="connsiteY27" fmla="*/ 2187718 h 3030152"/>
                  <a:gd name="connsiteX28" fmla="*/ 393571 w 3874763"/>
                  <a:gd name="connsiteY28" fmla="*/ 2180752 h 3030152"/>
                  <a:gd name="connsiteX29" fmla="*/ 381817 w 3874763"/>
                  <a:gd name="connsiteY29" fmla="*/ 2187718 h 3030152"/>
                  <a:gd name="connsiteX30" fmla="*/ 335232 w 3874763"/>
                  <a:gd name="connsiteY30" fmla="*/ 2266954 h 3030152"/>
                  <a:gd name="connsiteX31" fmla="*/ 286907 w 3874763"/>
                  <a:gd name="connsiteY31" fmla="*/ 2187718 h 3030152"/>
                  <a:gd name="connsiteX32" fmla="*/ 267810 w 3874763"/>
                  <a:gd name="connsiteY32" fmla="*/ 2182868 h 3030152"/>
                  <a:gd name="connsiteX33" fmla="*/ 262961 w 3874763"/>
                  <a:gd name="connsiteY33" fmla="*/ 2187718 h 3030152"/>
                  <a:gd name="connsiteX34" fmla="*/ 350035 w 3874763"/>
                  <a:gd name="connsiteY34" fmla="*/ 2472883 h 3030152"/>
                  <a:gd name="connsiteX35" fmla="*/ 350035 w 3874763"/>
                  <a:gd name="connsiteY35" fmla="*/ 2592173 h 3030152"/>
                  <a:gd name="connsiteX36" fmla="*/ 150201 w 3874763"/>
                  <a:gd name="connsiteY36" fmla="*/ 2482461 h 3030152"/>
                  <a:gd name="connsiteX37" fmla="*/ 133144 w 3874763"/>
                  <a:gd name="connsiteY37" fmla="*/ 2491025 h 3030152"/>
                  <a:gd name="connsiteX38" fmla="*/ 136705 w 3874763"/>
                  <a:gd name="connsiteY38" fmla="*/ 2505100 h 3030152"/>
                  <a:gd name="connsiteX39" fmla="*/ 215071 w 3874763"/>
                  <a:gd name="connsiteY39" fmla="*/ 2651818 h 3030152"/>
                  <a:gd name="connsiteX40" fmla="*/ 215071 w 3874763"/>
                  <a:gd name="connsiteY40" fmla="*/ 2651818 h 3030152"/>
                  <a:gd name="connsiteX41" fmla="*/ 277329 w 3874763"/>
                  <a:gd name="connsiteY41" fmla="*/ 2703627 h 3030152"/>
                  <a:gd name="connsiteX42" fmla="*/ 348293 w 3874763"/>
                  <a:gd name="connsiteY42" fmla="*/ 2703627 h 3030152"/>
                  <a:gd name="connsiteX43" fmla="*/ 348293 w 3874763"/>
                  <a:gd name="connsiteY43" fmla="*/ 2768932 h 3030152"/>
                  <a:gd name="connsiteX44" fmla="*/ 0 w 3874763"/>
                  <a:gd name="connsiteY44" fmla="*/ 2768932 h 3030152"/>
                  <a:gd name="connsiteX45" fmla="*/ 0 w 3874763"/>
                  <a:gd name="connsiteY45" fmla="*/ 3030152 h 3030152"/>
                  <a:gd name="connsiteX46" fmla="*/ 3874763 w 3874763"/>
                  <a:gd name="connsiteY46" fmla="*/ 3030152 h 3030152"/>
                  <a:gd name="connsiteX47" fmla="*/ 3874763 w 3874763"/>
                  <a:gd name="connsiteY47" fmla="*/ 2768932 h 3030152"/>
                  <a:gd name="connsiteX48" fmla="*/ 1393173 w 3874763"/>
                  <a:gd name="connsiteY48" fmla="*/ 2290029 h 3030152"/>
                  <a:gd name="connsiteX49" fmla="*/ 957807 w 3874763"/>
                  <a:gd name="connsiteY49" fmla="*/ 2290029 h 3030152"/>
                  <a:gd name="connsiteX50" fmla="*/ 957807 w 3874763"/>
                  <a:gd name="connsiteY50" fmla="*/ 1854662 h 3030152"/>
                  <a:gd name="connsiteX51" fmla="*/ 1393173 w 3874763"/>
                  <a:gd name="connsiteY51" fmla="*/ 1854662 h 3030152"/>
                  <a:gd name="connsiteX52" fmla="*/ 2046223 w 3874763"/>
                  <a:gd name="connsiteY52" fmla="*/ 2768932 h 3030152"/>
                  <a:gd name="connsiteX53" fmla="*/ 1610857 w 3874763"/>
                  <a:gd name="connsiteY53" fmla="*/ 2768932 h 3030152"/>
                  <a:gd name="connsiteX54" fmla="*/ 1610857 w 3874763"/>
                  <a:gd name="connsiteY54" fmla="*/ 1854662 h 3030152"/>
                  <a:gd name="connsiteX55" fmla="*/ 2046223 w 3874763"/>
                  <a:gd name="connsiteY55" fmla="*/ 1854662 h 3030152"/>
                  <a:gd name="connsiteX56" fmla="*/ 2699273 w 3874763"/>
                  <a:gd name="connsiteY56" fmla="*/ 2290029 h 3030152"/>
                  <a:gd name="connsiteX57" fmla="*/ 2263907 w 3874763"/>
                  <a:gd name="connsiteY57" fmla="*/ 2290029 h 3030152"/>
                  <a:gd name="connsiteX58" fmla="*/ 2263907 w 3874763"/>
                  <a:gd name="connsiteY58" fmla="*/ 1854662 h 3030152"/>
                  <a:gd name="connsiteX59" fmla="*/ 2699273 w 3874763"/>
                  <a:gd name="connsiteY59" fmla="*/ 1854662 h 303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874763" h="3030152">
                    <a:moveTo>
                      <a:pt x="3308787" y="2768932"/>
                    </a:moveTo>
                    <a:lnTo>
                      <a:pt x="3308787" y="1889927"/>
                    </a:lnTo>
                    <a:cubicBezTo>
                      <a:pt x="3570007" y="1842907"/>
                      <a:pt x="3765922" y="1589524"/>
                      <a:pt x="3765922" y="1228605"/>
                    </a:cubicBezTo>
                    <a:cubicBezTo>
                      <a:pt x="3765922" y="828067"/>
                      <a:pt x="3352323" y="0"/>
                      <a:pt x="3221713" y="0"/>
                    </a:cubicBezTo>
                    <a:cubicBezTo>
                      <a:pt x="3091103" y="0"/>
                      <a:pt x="2677505" y="827197"/>
                      <a:pt x="2677505" y="1228605"/>
                    </a:cubicBezTo>
                    <a:cubicBezTo>
                      <a:pt x="2677505" y="1589524"/>
                      <a:pt x="2875597" y="1842907"/>
                      <a:pt x="3134640" y="1889927"/>
                    </a:cubicBezTo>
                    <a:lnTo>
                      <a:pt x="3134640" y="2768932"/>
                    </a:lnTo>
                    <a:lnTo>
                      <a:pt x="2960493" y="2768932"/>
                    </a:lnTo>
                    <a:lnTo>
                      <a:pt x="2960493" y="1970470"/>
                    </a:lnTo>
                    <a:cubicBezTo>
                      <a:pt x="2729749" y="1862063"/>
                      <a:pt x="2568663" y="1610857"/>
                      <a:pt x="2549507" y="1297393"/>
                    </a:cubicBezTo>
                    <a:lnTo>
                      <a:pt x="1828540" y="635635"/>
                    </a:lnTo>
                    <a:lnTo>
                      <a:pt x="696587" y="1674856"/>
                    </a:lnTo>
                    <a:lnTo>
                      <a:pt x="696587" y="2768932"/>
                    </a:lnTo>
                    <a:lnTo>
                      <a:pt x="435367" y="2768932"/>
                    </a:lnTo>
                    <a:lnTo>
                      <a:pt x="435367" y="2704063"/>
                    </a:lnTo>
                    <a:lnTo>
                      <a:pt x="508944" y="2704063"/>
                    </a:lnTo>
                    <a:cubicBezTo>
                      <a:pt x="539376" y="2703793"/>
                      <a:pt x="565406" y="2682129"/>
                      <a:pt x="571201" y="2652254"/>
                    </a:cubicBezTo>
                    <a:lnTo>
                      <a:pt x="571201" y="2652254"/>
                    </a:lnTo>
                    <a:cubicBezTo>
                      <a:pt x="583674" y="2597197"/>
                      <a:pt x="610745" y="2546516"/>
                      <a:pt x="649567" y="2505535"/>
                    </a:cubicBezTo>
                    <a:cubicBezTo>
                      <a:pt x="654996" y="2500429"/>
                      <a:pt x="655253" y="2491886"/>
                      <a:pt x="650146" y="2486458"/>
                    </a:cubicBezTo>
                    <a:cubicBezTo>
                      <a:pt x="646546" y="2482635"/>
                      <a:pt x="641056" y="2481242"/>
                      <a:pt x="636071" y="2482896"/>
                    </a:cubicBezTo>
                    <a:cubicBezTo>
                      <a:pt x="560003" y="2500642"/>
                      <a:pt x="490458" y="2539411"/>
                      <a:pt x="435367" y="2594785"/>
                    </a:cubicBezTo>
                    <a:lnTo>
                      <a:pt x="435367" y="2472883"/>
                    </a:lnTo>
                    <a:cubicBezTo>
                      <a:pt x="629540" y="2440666"/>
                      <a:pt x="522440" y="2187718"/>
                      <a:pt x="522440" y="2187718"/>
                    </a:cubicBezTo>
                    <a:cubicBezTo>
                      <a:pt x="518779" y="2181226"/>
                      <a:pt x="510546" y="2178932"/>
                      <a:pt x="504054" y="2182593"/>
                    </a:cubicBezTo>
                    <a:cubicBezTo>
                      <a:pt x="501912" y="2183804"/>
                      <a:pt x="500141" y="2185576"/>
                      <a:pt x="498930" y="2187718"/>
                    </a:cubicBezTo>
                    <a:lnTo>
                      <a:pt x="452346" y="2266954"/>
                    </a:lnTo>
                    <a:lnTo>
                      <a:pt x="405762" y="2187718"/>
                    </a:lnTo>
                    <a:cubicBezTo>
                      <a:pt x="403189" y="2183434"/>
                      <a:pt x="398570" y="2180795"/>
                      <a:pt x="393571" y="2180752"/>
                    </a:cubicBezTo>
                    <a:cubicBezTo>
                      <a:pt x="388730" y="2180943"/>
                      <a:pt x="384311" y="2183560"/>
                      <a:pt x="381817" y="2187718"/>
                    </a:cubicBezTo>
                    <a:lnTo>
                      <a:pt x="335232" y="2266954"/>
                    </a:lnTo>
                    <a:lnTo>
                      <a:pt x="286907" y="2187718"/>
                    </a:lnTo>
                    <a:cubicBezTo>
                      <a:pt x="282972" y="2181104"/>
                      <a:pt x="274423" y="2178936"/>
                      <a:pt x="267810" y="2182868"/>
                    </a:cubicBezTo>
                    <a:cubicBezTo>
                      <a:pt x="265815" y="2184056"/>
                      <a:pt x="264148" y="2185724"/>
                      <a:pt x="262961" y="2187718"/>
                    </a:cubicBezTo>
                    <a:cubicBezTo>
                      <a:pt x="262961" y="2187718"/>
                      <a:pt x="154555" y="2440230"/>
                      <a:pt x="350035" y="2472883"/>
                    </a:cubicBezTo>
                    <a:lnTo>
                      <a:pt x="350035" y="2592173"/>
                    </a:lnTo>
                    <a:cubicBezTo>
                      <a:pt x="294781" y="2537922"/>
                      <a:pt x="225635" y="2499958"/>
                      <a:pt x="150201" y="2482461"/>
                    </a:cubicBezTo>
                    <a:cubicBezTo>
                      <a:pt x="143126" y="2480114"/>
                      <a:pt x="135489" y="2483950"/>
                      <a:pt x="133144" y="2491025"/>
                    </a:cubicBezTo>
                    <a:cubicBezTo>
                      <a:pt x="131492" y="2496010"/>
                      <a:pt x="132881" y="2501499"/>
                      <a:pt x="136705" y="2505100"/>
                    </a:cubicBezTo>
                    <a:cubicBezTo>
                      <a:pt x="175670" y="2545981"/>
                      <a:pt x="202762" y="2596701"/>
                      <a:pt x="215071" y="2651818"/>
                    </a:cubicBezTo>
                    <a:lnTo>
                      <a:pt x="215071" y="2651818"/>
                    </a:lnTo>
                    <a:cubicBezTo>
                      <a:pt x="220866" y="2681693"/>
                      <a:pt x="246898" y="2703357"/>
                      <a:pt x="277329" y="2703627"/>
                    </a:cubicBezTo>
                    <a:lnTo>
                      <a:pt x="348293" y="2703627"/>
                    </a:lnTo>
                    <a:lnTo>
                      <a:pt x="348293" y="2768932"/>
                    </a:lnTo>
                    <a:lnTo>
                      <a:pt x="0" y="2768932"/>
                    </a:lnTo>
                    <a:lnTo>
                      <a:pt x="0" y="3030152"/>
                    </a:lnTo>
                    <a:lnTo>
                      <a:pt x="3874763" y="3030152"/>
                    </a:lnTo>
                    <a:lnTo>
                      <a:pt x="3874763" y="2768932"/>
                    </a:lnTo>
                    <a:close/>
                    <a:moveTo>
                      <a:pt x="1393173" y="2290029"/>
                    </a:moveTo>
                    <a:lnTo>
                      <a:pt x="957807" y="2290029"/>
                    </a:lnTo>
                    <a:lnTo>
                      <a:pt x="957807" y="1854662"/>
                    </a:lnTo>
                    <a:lnTo>
                      <a:pt x="1393173" y="1854662"/>
                    </a:lnTo>
                    <a:close/>
                    <a:moveTo>
                      <a:pt x="2046223" y="2768932"/>
                    </a:moveTo>
                    <a:lnTo>
                      <a:pt x="1610857" y="2768932"/>
                    </a:lnTo>
                    <a:lnTo>
                      <a:pt x="1610857" y="1854662"/>
                    </a:lnTo>
                    <a:lnTo>
                      <a:pt x="2046223" y="1854662"/>
                    </a:lnTo>
                    <a:close/>
                    <a:moveTo>
                      <a:pt x="2699273" y="2290029"/>
                    </a:moveTo>
                    <a:lnTo>
                      <a:pt x="2263907" y="2290029"/>
                    </a:lnTo>
                    <a:lnTo>
                      <a:pt x="2263907" y="1854662"/>
                    </a:lnTo>
                    <a:lnTo>
                      <a:pt x="2699273" y="1854662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fa-IR" dirty="0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306BAE1-5C46-482D-9977-C1367DE6AAAF}"/>
              </a:ext>
            </a:extLst>
          </p:cNvPr>
          <p:cNvGrpSpPr/>
          <p:nvPr/>
        </p:nvGrpSpPr>
        <p:grpSpPr>
          <a:xfrm>
            <a:off x="888944" y="2092445"/>
            <a:ext cx="2661314" cy="2690250"/>
            <a:chOff x="2854112" y="116632"/>
            <a:chExt cx="6482248" cy="655272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5E57EF-EB69-45B3-B3D9-939728910535}"/>
                </a:ext>
              </a:extLst>
            </p:cNvPr>
            <p:cNvGrpSpPr/>
            <p:nvPr/>
          </p:nvGrpSpPr>
          <p:grpSpPr>
            <a:xfrm>
              <a:off x="2854112" y="116632"/>
              <a:ext cx="6482248" cy="6552728"/>
              <a:chOff x="2854112" y="116632"/>
              <a:chExt cx="6482248" cy="655272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22ABCDF-F8A5-43EC-9DDD-81BCD246C2FD}"/>
                  </a:ext>
                </a:extLst>
              </p:cNvPr>
              <p:cNvSpPr/>
              <p:nvPr/>
            </p:nvSpPr>
            <p:spPr>
              <a:xfrm>
                <a:off x="2855640" y="188640"/>
                <a:ext cx="6480720" cy="6480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07488E6-507D-4830-8D99-FA19E3FFABFA}"/>
                  </a:ext>
                </a:extLst>
              </p:cNvPr>
              <p:cNvSpPr/>
              <p:nvPr/>
            </p:nvSpPr>
            <p:spPr>
              <a:xfrm>
                <a:off x="2854112" y="116632"/>
                <a:ext cx="6480720" cy="64807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8AAAB64-0545-49BA-BE1F-7BEBDC0DCCD3}"/>
                </a:ext>
              </a:extLst>
            </p:cNvPr>
            <p:cNvSpPr/>
            <p:nvPr/>
          </p:nvSpPr>
          <p:spPr>
            <a:xfrm rot="18931593" flipH="1">
              <a:off x="3647727" y="1748860"/>
              <a:ext cx="4752528" cy="4752416"/>
            </a:xfrm>
            <a:custGeom>
              <a:avLst/>
              <a:gdLst>
                <a:gd name="connsiteX0" fmla="*/ 1969519 w 4752528"/>
                <a:gd name="connsiteY0" fmla="*/ 2263013 h 4752416"/>
                <a:gd name="connsiteX1" fmla="*/ 1926218 w 4752528"/>
                <a:gd name="connsiteY1" fmla="*/ 4618651 h 4752416"/>
                <a:gd name="connsiteX2" fmla="*/ 2054509 w 4752528"/>
                <a:gd name="connsiteY2" fmla="*/ 4751747 h 4752416"/>
                <a:gd name="connsiteX3" fmla="*/ 2089676 w 4752528"/>
                <a:gd name="connsiteY3" fmla="*/ 4752394 h 4752416"/>
                <a:gd name="connsiteX4" fmla="*/ 2222772 w 4752528"/>
                <a:gd name="connsiteY4" fmla="*/ 4624102 h 4752416"/>
                <a:gd name="connsiteX5" fmla="*/ 2266174 w 4752528"/>
                <a:gd name="connsiteY5" fmla="*/ 2263013 h 4752416"/>
                <a:gd name="connsiteX6" fmla="*/ 2271626 w 4752528"/>
                <a:gd name="connsiteY6" fmla="*/ 1966409 h 4752416"/>
                <a:gd name="connsiteX7" fmla="*/ 2266174 w 4752528"/>
                <a:gd name="connsiteY7" fmla="*/ 2263013 h 4752416"/>
                <a:gd name="connsiteX8" fmla="*/ 4621812 w 4752528"/>
                <a:gd name="connsiteY8" fmla="*/ 2263013 h 4752416"/>
                <a:gd name="connsiteX9" fmla="*/ 4752528 w 4752528"/>
                <a:gd name="connsiteY9" fmla="*/ 2132297 h 4752416"/>
                <a:gd name="connsiteX10" fmla="*/ 4752528 w 4752528"/>
                <a:gd name="connsiteY10" fmla="*/ 2097125 h 4752416"/>
                <a:gd name="connsiteX11" fmla="*/ 4621812 w 4752528"/>
                <a:gd name="connsiteY11" fmla="*/ 1966409 h 4752416"/>
                <a:gd name="connsiteX12" fmla="*/ 2048738 w 4752528"/>
                <a:gd name="connsiteY12" fmla="*/ 36603 h 4752416"/>
                <a:gd name="connsiteX13" fmla="*/ 2008760 w 4752528"/>
                <a:gd name="connsiteY13" fmla="*/ 128313 h 4752416"/>
                <a:gd name="connsiteX14" fmla="*/ 1974972 w 4752528"/>
                <a:gd name="connsiteY14" fmla="*/ 1966409 h 4752416"/>
                <a:gd name="connsiteX15" fmla="*/ 2271626 w 4752528"/>
                <a:gd name="connsiteY15" fmla="*/ 1966409 h 4752416"/>
                <a:gd name="connsiteX16" fmla="*/ 2305314 w 4752528"/>
                <a:gd name="connsiteY16" fmla="*/ 133765 h 4752416"/>
                <a:gd name="connsiteX17" fmla="*/ 2177022 w 4752528"/>
                <a:gd name="connsiteY17" fmla="*/ 668 h 4752416"/>
                <a:gd name="connsiteX18" fmla="*/ 2141856 w 4752528"/>
                <a:gd name="connsiteY18" fmla="*/ 22 h 4752416"/>
                <a:gd name="connsiteX19" fmla="*/ 2048738 w 4752528"/>
                <a:gd name="connsiteY19" fmla="*/ 36603 h 4752416"/>
                <a:gd name="connsiteX20" fmla="*/ 38286 w 4752528"/>
                <a:gd name="connsiteY20" fmla="*/ 2004695 h 4752416"/>
                <a:gd name="connsiteX21" fmla="*/ 0 w 4752528"/>
                <a:gd name="connsiteY21" fmla="*/ 2097125 h 4752416"/>
                <a:gd name="connsiteX22" fmla="*/ 0 w 4752528"/>
                <a:gd name="connsiteY22" fmla="*/ 2132297 h 4752416"/>
                <a:gd name="connsiteX23" fmla="*/ 130716 w 4752528"/>
                <a:gd name="connsiteY23" fmla="*/ 2263013 h 4752416"/>
                <a:gd name="connsiteX24" fmla="*/ 1969519 w 4752528"/>
                <a:gd name="connsiteY24" fmla="*/ 2263013 h 4752416"/>
                <a:gd name="connsiteX25" fmla="*/ 1974972 w 4752528"/>
                <a:gd name="connsiteY25" fmla="*/ 1966409 h 4752416"/>
                <a:gd name="connsiteX26" fmla="*/ 130716 w 4752528"/>
                <a:gd name="connsiteY26" fmla="*/ 1966409 h 4752416"/>
                <a:gd name="connsiteX27" fmla="*/ 38286 w 4752528"/>
                <a:gd name="connsiteY27" fmla="*/ 2004695 h 475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2528" h="4752416">
                  <a:moveTo>
                    <a:pt x="1969519" y="2263013"/>
                  </a:moveTo>
                  <a:lnTo>
                    <a:pt x="1926218" y="4618651"/>
                  </a:lnTo>
                  <a:cubicBezTo>
                    <a:pt x="1924891" y="4690830"/>
                    <a:pt x="1982330" y="4750420"/>
                    <a:pt x="2054509" y="4751747"/>
                  </a:cubicBezTo>
                  <a:lnTo>
                    <a:pt x="2089676" y="4752394"/>
                  </a:lnTo>
                  <a:cubicBezTo>
                    <a:pt x="2161855" y="4753720"/>
                    <a:pt x="2221445" y="4696282"/>
                    <a:pt x="2222772" y="4624102"/>
                  </a:cubicBezTo>
                  <a:lnTo>
                    <a:pt x="2266174" y="2263013"/>
                  </a:lnTo>
                  <a:close/>
                  <a:moveTo>
                    <a:pt x="2271626" y="1966409"/>
                  </a:moveTo>
                  <a:lnTo>
                    <a:pt x="2266174" y="2263013"/>
                  </a:lnTo>
                  <a:lnTo>
                    <a:pt x="4621812" y="2263013"/>
                  </a:lnTo>
                  <a:cubicBezTo>
                    <a:pt x="4694004" y="2263013"/>
                    <a:pt x="4752528" y="2204489"/>
                    <a:pt x="4752528" y="2132297"/>
                  </a:cubicBezTo>
                  <a:lnTo>
                    <a:pt x="4752528" y="2097125"/>
                  </a:lnTo>
                  <a:cubicBezTo>
                    <a:pt x="4752528" y="2024933"/>
                    <a:pt x="4694004" y="1966409"/>
                    <a:pt x="4621812" y="1966409"/>
                  </a:cubicBezTo>
                  <a:close/>
                  <a:moveTo>
                    <a:pt x="2048738" y="36603"/>
                  </a:moveTo>
                  <a:cubicBezTo>
                    <a:pt x="2024653" y="59819"/>
                    <a:pt x="2009423" y="92224"/>
                    <a:pt x="2008760" y="128313"/>
                  </a:cubicBezTo>
                  <a:lnTo>
                    <a:pt x="1974972" y="1966409"/>
                  </a:lnTo>
                  <a:lnTo>
                    <a:pt x="2271626" y="1966409"/>
                  </a:lnTo>
                  <a:lnTo>
                    <a:pt x="2305314" y="133765"/>
                  </a:lnTo>
                  <a:cubicBezTo>
                    <a:pt x="2306641" y="61585"/>
                    <a:pt x="2249202" y="1995"/>
                    <a:pt x="2177022" y="668"/>
                  </a:cubicBezTo>
                  <a:lnTo>
                    <a:pt x="2141856" y="22"/>
                  </a:lnTo>
                  <a:cubicBezTo>
                    <a:pt x="2105766" y="-642"/>
                    <a:pt x="2072824" y="13386"/>
                    <a:pt x="2048738" y="36603"/>
                  </a:cubicBezTo>
                  <a:close/>
                  <a:moveTo>
                    <a:pt x="38286" y="2004695"/>
                  </a:moveTo>
                  <a:cubicBezTo>
                    <a:pt x="14631" y="2028350"/>
                    <a:pt x="0" y="2061029"/>
                    <a:pt x="0" y="2097125"/>
                  </a:cubicBezTo>
                  <a:lnTo>
                    <a:pt x="0" y="2132297"/>
                  </a:lnTo>
                  <a:cubicBezTo>
                    <a:pt x="0" y="2204489"/>
                    <a:pt x="58524" y="2263013"/>
                    <a:pt x="130716" y="2263013"/>
                  </a:cubicBezTo>
                  <a:lnTo>
                    <a:pt x="1969519" y="2263013"/>
                  </a:lnTo>
                  <a:lnTo>
                    <a:pt x="1974972" y="1966409"/>
                  </a:lnTo>
                  <a:lnTo>
                    <a:pt x="130716" y="1966409"/>
                  </a:lnTo>
                  <a:cubicBezTo>
                    <a:pt x="94620" y="1966409"/>
                    <a:pt x="61941" y="1981040"/>
                    <a:pt x="38286" y="200469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71E1006-2DBD-4D0F-BBC6-F8A564960F44}"/>
                </a:ext>
              </a:extLst>
            </p:cNvPr>
            <p:cNvGrpSpPr/>
            <p:nvPr/>
          </p:nvGrpSpPr>
          <p:grpSpPr>
            <a:xfrm>
              <a:off x="3647728" y="1376772"/>
              <a:ext cx="4752528" cy="3276364"/>
              <a:chOff x="3647728" y="1376772"/>
              <a:chExt cx="4752528" cy="3276364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A75DF821-A220-490C-BFEA-CD6455A56093}"/>
                  </a:ext>
                </a:extLst>
              </p:cNvPr>
              <p:cNvSpPr/>
              <p:nvPr/>
            </p:nvSpPr>
            <p:spPr>
              <a:xfrm>
                <a:off x="3647728" y="1376772"/>
                <a:ext cx="4752528" cy="3600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E7758565-18B9-4EF0-8385-A969CAF2ED23}"/>
                  </a:ext>
                </a:extLst>
              </p:cNvPr>
              <p:cNvSpPr/>
              <p:nvPr/>
            </p:nvSpPr>
            <p:spPr>
              <a:xfrm>
                <a:off x="3647728" y="4293096"/>
                <a:ext cx="4752528" cy="3600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7D2BE64C-0934-49EE-B26F-C9AC44A63B6D}"/>
                  </a:ext>
                </a:extLst>
              </p:cNvPr>
              <p:cNvSpPr/>
              <p:nvPr/>
            </p:nvSpPr>
            <p:spPr>
              <a:xfrm>
                <a:off x="3791744" y="1628800"/>
                <a:ext cx="4464496" cy="280831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11759E7-934B-4053-9727-C193388DB2BB}"/>
                </a:ext>
              </a:extLst>
            </p:cNvPr>
            <p:cNvSpPr/>
            <p:nvPr/>
          </p:nvSpPr>
          <p:spPr>
            <a:xfrm>
              <a:off x="4007768" y="1844824"/>
              <a:ext cx="288032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643E7F4-AE1F-4631-9A23-B93EA632F4EE}"/>
                </a:ext>
              </a:extLst>
            </p:cNvPr>
            <p:cNvSpPr/>
            <p:nvPr/>
          </p:nvSpPr>
          <p:spPr>
            <a:xfrm>
              <a:off x="4007768" y="2060848"/>
              <a:ext cx="1935832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B2F92E6-4DB7-4F97-A87F-404C4EC7F423}"/>
                </a:ext>
              </a:extLst>
            </p:cNvPr>
            <p:cNvGrpSpPr/>
            <p:nvPr/>
          </p:nvGrpSpPr>
          <p:grpSpPr>
            <a:xfrm>
              <a:off x="4151784" y="2096852"/>
              <a:ext cx="3770818" cy="2125905"/>
              <a:chOff x="4079776" y="2096852"/>
              <a:chExt cx="3770818" cy="2125905"/>
            </a:xfrm>
          </p:grpSpPr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4A42B7BD-D411-4BF7-8BEC-9C7C78B70AA1}"/>
                  </a:ext>
                </a:extLst>
              </p:cNvPr>
              <p:cNvSpPr/>
              <p:nvPr/>
            </p:nvSpPr>
            <p:spPr>
              <a:xfrm>
                <a:off x="6674946" y="2096852"/>
                <a:ext cx="1175648" cy="2124236"/>
              </a:xfrm>
              <a:prstGeom prst="triangle">
                <a:avLst>
                  <a:gd name="adj" fmla="val 472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D0EFD76F-FF09-4D1F-AFDD-9E1982950206}"/>
                  </a:ext>
                </a:extLst>
              </p:cNvPr>
              <p:cNvSpPr/>
              <p:nvPr/>
            </p:nvSpPr>
            <p:spPr>
              <a:xfrm>
                <a:off x="5097466" y="2782597"/>
                <a:ext cx="2107034" cy="1440160"/>
              </a:xfrm>
              <a:prstGeom prst="triangle">
                <a:avLst>
                  <a:gd name="adj" fmla="val 472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723848A4-55D8-49DE-84FC-9B2EA109D426}"/>
                  </a:ext>
                </a:extLst>
              </p:cNvPr>
              <p:cNvSpPr/>
              <p:nvPr/>
            </p:nvSpPr>
            <p:spPr>
              <a:xfrm>
                <a:off x="4592155" y="2780928"/>
                <a:ext cx="1304848" cy="1440160"/>
              </a:xfrm>
              <a:prstGeom prst="triangle">
                <a:avLst>
                  <a:gd name="adj" fmla="val 472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A56E4CB4-92DE-4086-B7A7-B094F717E9B8}"/>
                  </a:ext>
                </a:extLst>
              </p:cNvPr>
              <p:cNvSpPr/>
              <p:nvPr/>
            </p:nvSpPr>
            <p:spPr>
              <a:xfrm>
                <a:off x="4079776" y="3284984"/>
                <a:ext cx="1085881" cy="936104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6AA8EFD-0373-4B17-A27A-86D74C049BBA}"/>
              </a:ext>
            </a:extLst>
          </p:cNvPr>
          <p:cNvSpPr txBox="1"/>
          <p:nvPr/>
        </p:nvSpPr>
        <p:spPr>
          <a:xfrm>
            <a:off x="3539716" y="332656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3600" dirty="0">
                <a:latin typeface="Shabnam" panose="020B0603030804020204" pitchFamily="34" charset="-78"/>
                <a:cs typeface="Shabnam" panose="020B0603030804020204" pitchFamily="34" charset="-78"/>
              </a:rPr>
              <a:t>فایل تمرین قسمت هفتم</a:t>
            </a:r>
          </a:p>
        </p:txBody>
      </p:sp>
    </p:spTree>
    <p:extLst>
      <p:ext uri="{BB962C8B-B14F-4D97-AF65-F5344CB8AC3E}">
        <p14:creationId xmlns:p14="http://schemas.microsoft.com/office/powerpoint/2010/main" val="271848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uburban scene with solid fill">
            <a:extLst>
              <a:ext uri="{FF2B5EF4-FFF2-40B4-BE49-F238E27FC236}">
                <a16:creationId xmlns:a16="http://schemas.microsoft.com/office/drawing/2014/main" id="{CF60CE28-9979-4AFA-A055-87C32316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4648" y="1484784"/>
            <a:ext cx="3888432" cy="3888432"/>
          </a:xfrm>
          <a:prstGeom prst="rect">
            <a:avLst/>
          </a:prstGeom>
        </p:spPr>
      </p:pic>
      <p:pic>
        <p:nvPicPr>
          <p:cNvPr id="7" name="Graphic 6" descr="House with solid fill">
            <a:extLst>
              <a:ext uri="{FF2B5EF4-FFF2-40B4-BE49-F238E27FC236}">
                <a16:creationId xmlns:a16="http://schemas.microsoft.com/office/drawing/2014/main" id="{4F359A92-9432-4CED-8A36-826AF5F84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4312" y="3933056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8827C8-4C54-473F-AA3F-B942ECE81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080" y="1916832"/>
            <a:ext cx="3236825" cy="32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A6699D9B-CDE6-4DEE-81DE-3B5E9F32DEFB}"/>
              </a:ext>
            </a:extLst>
          </p:cNvPr>
          <p:cNvGrpSpPr/>
          <p:nvPr/>
        </p:nvGrpSpPr>
        <p:grpSpPr>
          <a:xfrm>
            <a:off x="2854112" y="116632"/>
            <a:ext cx="6482248" cy="6552728"/>
            <a:chOff x="2854112" y="116632"/>
            <a:chExt cx="6482248" cy="6552728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E30D581-492D-4D80-9691-F4D93F7ECC09}"/>
                </a:ext>
              </a:extLst>
            </p:cNvPr>
            <p:cNvSpPr/>
            <p:nvPr/>
          </p:nvSpPr>
          <p:spPr>
            <a:xfrm>
              <a:off x="2855640" y="188640"/>
              <a:ext cx="6480720" cy="6480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39CA8D7-D19E-41AF-A1B8-8A45A0139CF7}"/>
                </a:ext>
              </a:extLst>
            </p:cNvPr>
            <p:cNvSpPr/>
            <p:nvPr/>
          </p:nvSpPr>
          <p:spPr>
            <a:xfrm>
              <a:off x="2854112" y="116632"/>
              <a:ext cx="6480720" cy="648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7C37E01-CD7E-4BCB-9C1F-76201FB2598B}"/>
                </a:ext>
              </a:extLst>
            </p:cNvPr>
            <p:cNvGrpSpPr/>
            <p:nvPr/>
          </p:nvGrpSpPr>
          <p:grpSpPr>
            <a:xfrm>
              <a:off x="3801238" y="1412776"/>
              <a:ext cx="4542932" cy="3552674"/>
              <a:chOff x="4135322" y="1674037"/>
              <a:chExt cx="3874763" cy="3030152"/>
            </a:xfrm>
          </p:grpSpPr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87374D3-91C6-4EAF-BB47-20061669F3D8}"/>
                  </a:ext>
                </a:extLst>
              </p:cNvPr>
              <p:cNvSpPr/>
              <p:nvPr/>
            </p:nvSpPr>
            <p:spPr>
              <a:xfrm>
                <a:off x="4396542" y="1793328"/>
                <a:ext cx="2350980" cy="1635672"/>
              </a:xfrm>
              <a:custGeom>
                <a:avLst/>
                <a:gdLst>
                  <a:gd name="connsiteX0" fmla="*/ 2350980 w 2350980"/>
                  <a:gd name="connsiteY0" fmla="*/ 746219 h 1635672"/>
                  <a:gd name="connsiteX1" fmla="*/ 1567320 w 2350980"/>
                  <a:gd name="connsiteY1" fmla="*/ 0 h 1635672"/>
                  <a:gd name="connsiteX2" fmla="*/ 1567320 w 2350980"/>
                  <a:gd name="connsiteY2" fmla="*/ 0 h 1635672"/>
                  <a:gd name="connsiteX3" fmla="*/ 0 w 2350980"/>
                  <a:gd name="connsiteY3" fmla="*/ 1491131 h 1635672"/>
                  <a:gd name="connsiteX4" fmla="*/ 169358 w 2350980"/>
                  <a:gd name="connsiteY4" fmla="*/ 1635673 h 1635672"/>
                  <a:gd name="connsiteX5" fmla="*/ 1567320 w 2350980"/>
                  <a:gd name="connsiteY5" fmla="*/ 307804 h 1635672"/>
                  <a:gd name="connsiteX6" fmla="*/ 1567320 w 2350980"/>
                  <a:gd name="connsiteY6" fmla="*/ 307804 h 1635672"/>
                  <a:gd name="connsiteX7" fmla="*/ 2294818 w 2350980"/>
                  <a:gd name="connsiteY7" fmla="*/ 999167 h 1635672"/>
                  <a:gd name="connsiteX8" fmla="*/ 2350980 w 2350980"/>
                  <a:gd name="connsiteY8" fmla="*/ 746219 h 163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0980" h="1635672">
                    <a:moveTo>
                      <a:pt x="2350980" y="746219"/>
                    </a:moveTo>
                    <a:lnTo>
                      <a:pt x="1567320" y="0"/>
                    </a:lnTo>
                    <a:lnTo>
                      <a:pt x="1567320" y="0"/>
                    </a:lnTo>
                    <a:lnTo>
                      <a:pt x="0" y="1491131"/>
                    </a:lnTo>
                    <a:lnTo>
                      <a:pt x="169358" y="1635673"/>
                    </a:lnTo>
                    <a:lnTo>
                      <a:pt x="1567320" y="307804"/>
                    </a:lnTo>
                    <a:lnTo>
                      <a:pt x="1567320" y="307804"/>
                    </a:lnTo>
                    <a:lnTo>
                      <a:pt x="2294818" y="999167"/>
                    </a:lnTo>
                    <a:cubicBezTo>
                      <a:pt x="2308075" y="913730"/>
                      <a:pt x="2326835" y="829239"/>
                      <a:pt x="2350980" y="746219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fa-IR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E788BF4-4BB8-4403-B46D-5A0856027E93}"/>
                  </a:ext>
                </a:extLst>
              </p:cNvPr>
              <p:cNvSpPr/>
              <p:nvPr/>
            </p:nvSpPr>
            <p:spPr>
              <a:xfrm>
                <a:off x="4135322" y="1674037"/>
                <a:ext cx="3874763" cy="3030152"/>
              </a:xfrm>
              <a:custGeom>
                <a:avLst/>
                <a:gdLst>
                  <a:gd name="connsiteX0" fmla="*/ 3308787 w 3874763"/>
                  <a:gd name="connsiteY0" fmla="*/ 2768932 h 3030152"/>
                  <a:gd name="connsiteX1" fmla="*/ 3308787 w 3874763"/>
                  <a:gd name="connsiteY1" fmla="*/ 1889927 h 3030152"/>
                  <a:gd name="connsiteX2" fmla="*/ 3765922 w 3874763"/>
                  <a:gd name="connsiteY2" fmla="*/ 1228605 h 3030152"/>
                  <a:gd name="connsiteX3" fmla="*/ 3221713 w 3874763"/>
                  <a:gd name="connsiteY3" fmla="*/ 0 h 3030152"/>
                  <a:gd name="connsiteX4" fmla="*/ 2677505 w 3874763"/>
                  <a:gd name="connsiteY4" fmla="*/ 1228605 h 3030152"/>
                  <a:gd name="connsiteX5" fmla="*/ 3134640 w 3874763"/>
                  <a:gd name="connsiteY5" fmla="*/ 1889927 h 3030152"/>
                  <a:gd name="connsiteX6" fmla="*/ 3134640 w 3874763"/>
                  <a:gd name="connsiteY6" fmla="*/ 2768932 h 3030152"/>
                  <a:gd name="connsiteX7" fmla="*/ 2960493 w 3874763"/>
                  <a:gd name="connsiteY7" fmla="*/ 2768932 h 3030152"/>
                  <a:gd name="connsiteX8" fmla="*/ 2960493 w 3874763"/>
                  <a:gd name="connsiteY8" fmla="*/ 1970470 h 3030152"/>
                  <a:gd name="connsiteX9" fmla="*/ 2549507 w 3874763"/>
                  <a:gd name="connsiteY9" fmla="*/ 1297393 h 3030152"/>
                  <a:gd name="connsiteX10" fmla="*/ 1828540 w 3874763"/>
                  <a:gd name="connsiteY10" fmla="*/ 635635 h 3030152"/>
                  <a:gd name="connsiteX11" fmla="*/ 696587 w 3874763"/>
                  <a:gd name="connsiteY11" fmla="*/ 1674856 h 3030152"/>
                  <a:gd name="connsiteX12" fmla="*/ 696587 w 3874763"/>
                  <a:gd name="connsiteY12" fmla="*/ 2768932 h 3030152"/>
                  <a:gd name="connsiteX13" fmla="*/ 435367 w 3874763"/>
                  <a:gd name="connsiteY13" fmla="*/ 2768932 h 3030152"/>
                  <a:gd name="connsiteX14" fmla="*/ 435367 w 3874763"/>
                  <a:gd name="connsiteY14" fmla="*/ 2704063 h 3030152"/>
                  <a:gd name="connsiteX15" fmla="*/ 508944 w 3874763"/>
                  <a:gd name="connsiteY15" fmla="*/ 2704063 h 3030152"/>
                  <a:gd name="connsiteX16" fmla="*/ 571201 w 3874763"/>
                  <a:gd name="connsiteY16" fmla="*/ 2652254 h 3030152"/>
                  <a:gd name="connsiteX17" fmla="*/ 571201 w 3874763"/>
                  <a:gd name="connsiteY17" fmla="*/ 2652254 h 3030152"/>
                  <a:gd name="connsiteX18" fmla="*/ 649567 w 3874763"/>
                  <a:gd name="connsiteY18" fmla="*/ 2505535 h 3030152"/>
                  <a:gd name="connsiteX19" fmla="*/ 650146 w 3874763"/>
                  <a:gd name="connsiteY19" fmla="*/ 2486458 h 3030152"/>
                  <a:gd name="connsiteX20" fmla="*/ 636071 w 3874763"/>
                  <a:gd name="connsiteY20" fmla="*/ 2482896 h 3030152"/>
                  <a:gd name="connsiteX21" fmla="*/ 435367 w 3874763"/>
                  <a:gd name="connsiteY21" fmla="*/ 2594785 h 3030152"/>
                  <a:gd name="connsiteX22" fmla="*/ 435367 w 3874763"/>
                  <a:gd name="connsiteY22" fmla="*/ 2472883 h 3030152"/>
                  <a:gd name="connsiteX23" fmla="*/ 522440 w 3874763"/>
                  <a:gd name="connsiteY23" fmla="*/ 2187718 h 3030152"/>
                  <a:gd name="connsiteX24" fmla="*/ 504054 w 3874763"/>
                  <a:gd name="connsiteY24" fmla="*/ 2182593 h 3030152"/>
                  <a:gd name="connsiteX25" fmla="*/ 498930 w 3874763"/>
                  <a:gd name="connsiteY25" fmla="*/ 2187718 h 3030152"/>
                  <a:gd name="connsiteX26" fmla="*/ 452346 w 3874763"/>
                  <a:gd name="connsiteY26" fmla="*/ 2266954 h 3030152"/>
                  <a:gd name="connsiteX27" fmla="*/ 405762 w 3874763"/>
                  <a:gd name="connsiteY27" fmla="*/ 2187718 h 3030152"/>
                  <a:gd name="connsiteX28" fmla="*/ 393571 w 3874763"/>
                  <a:gd name="connsiteY28" fmla="*/ 2180752 h 3030152"/>
                  <a:gd name="connsiteX29" fmla="*/ 381817 w 3874763"/>
                  <a:gd name="connsiteY29" fmla="*/ 2187718 h 3030152"/>
                  <a:gd name="connsiteX30" fmla="*/ 335232 w 3874763"/>
                  <a:gd name="connsiteY30" fmla="*/ 2266954 h 3030152"/>
                  <a:gd name="connsiteX31" fmla="*/ 286907 w 3874763"/>
                  <a:gd name="connsiteY31" fmla="*/ 2187718 h 3030152"/>
                  <a:gd name="connsiteX32" fmla="*/ 267810 w 3874763"/>
                  <a:gd name="connsiteY32" fmla="*/ 2182868 h 3030152"/>
                  <a:gd name="connsiteX33" fmla="*/ 262961 w 3874763"/>
                  <a:gd name="connsiteY33" fmla="*/ 2187718 h 3030152"/>
                  <a:gd name="connsiteX34" fmla="*/ 350035 w 3874763"/>
                  <a:gd name="connsiteY34" fmla="*/ 2472883 h 3030152"/>
                  <a:gd name="connsiteX35" fmla="*/ 350035 w 3874763"/>
                  <a:gd name="connsiteY35" fmla="*/ 2592173 h 3030152"/>
                  <a:gd name="connsiteX36" fmla="*/ 150201 w 3874763"/>
                  <a:gd name="connsiteY36" fmla="*/ 2482461 h 3030152"/>
                  <a:gd name="connsiteX37" fmla="*/ 133144 w 3874763"/>
                  <a:gd name="connsiteY37" fmla="*/ 2491025 h 3030152"/>
                  <a:gd name="connsiteX38" fmla="*/ 136705 w 3874763"/>
                  <a:gd name="connsiteY38" fmla="*/ 2505100 h 3030152"/>
                  <a:gd name="connsiteX39" fmla="*/ 215071 w 3874763"/>
                  <a:gd name="connsiteY39" fmla="*/ 2651818 h 3030152"/>
                  <a:gd name="connsiteX40" fmla="*/ 215071 w 3874763"/>
                  <a:gd name="connsiteY40" fmla="*/ 2651818 h 3030152"/>
                  <a:gd name="connsiteX41" fmla="*/ 277329 w 3874763"/>
                  <a:gd name="connsiteY41" fmla="*/ 2703627 h 3030152"/>
                  <a:gd name="connsiteX42" fmla="*/ 348293 w 3874763"/>
                  <a:gd name="connsiteY42" fmla="*/ 2703627 h 3030152"/>
                  <a:gd name="connsiteX43" fmla="*/ 348293 w 3874763"/>
                  <a:gd name="connsiteY43" fmla="*/ 2768932 h 3030152"/>
                  <a:gd name="connsiteX44" fmla="*/ 0 w 3874763"/>
                  <a:gd name="connsiteY44" fmla="*/ 2768932 h 3030152"/>
                  <a:gd name="connsiteX45" fmla="*/ 0 w 3874763"/>
                  <a:gd name="connsiteY45" fmla="*/ 3030152 h 3030152"/>
                  <a:gd name="connsiteX46" fmla="*/ 3874763 w 3874763"/>
                  <a:gd name="connsiteY46" fmla="*/ 3030152 h 3030152"/>
                  <a:gd name="connsiteX47" fmla="*/ 3874763 w 3874763"/>
                  <a:gd name="connsiteY47" fmla="*/ 2768932 h 3030152"/>
                  <a:gd name="connsiteX48" fmla="*/ 1393173 w 3874763"/>
                  <a:gd name="connsiteY48" fmla="*/ 2290029 h 3030152"/>
                  <a:gd name="connsiteX49" fmla="*/ 957807 w 3874763"/>
                  <a:gd name="connsiteY49" fmla="*/ 2290029 h 3030152"/>
                  <a:gd name="connsiteX50" fmla="*/ 957807 w 3874763"/>
                  <a:gd name="connsiteY50" fmla="*/ 1854662 h 3030152"/>
                  <a:gd name="connsiteX51" fmla="*/ 1393173 w 3874763"/>
                  <a:gd name="connsiteY51" fmla="*/ 1854662 h 3030152"/>
                  <a:gd name="connsiteX52" fmla="*/ 2046223 w 3874763"/>
                  <a:gd name="connsiteY52" fmla="*/ 2768932 h 3030152"/>
                  <a:gd name="connsiteX53" fmla="*/ 1610857 w 3874763"/>
                  <a:gd name="connsiteY53" fmla="*/ 2768932 h 3030152"/>
                  <a:gd name="connsiteX54" fmla="*/ 1610857 w 3874763"/>
                  <a:gd name="connsiteY54" fmla="*/ 1854662 h 3030152"/>
                  <a:gd name="connsiteX55" fmla="*/ 2046223 w 3874763"/>
                  <a:gd name="connsiteY55" fmla="*/ 1854662 h 3030152"/>
                  <a:gd name="connsiteX56" fmla="*/ 2699273 w 3874763"/>
                  <a:gd name="connsiteY56" fmla="*/ 2290029 h 3030152"/>
                  <a:gd name="connsiteX57" fmla="*/ 2263907 w 3874763"/>
                  <a:gd name="connsiteY57" fmla="*/ 2290029 h 3030152"/>
                  <a:gd name="connsiteX58" fmla="*/ 2263907 w 3874763"/>
                  <a:gd name="connsiteY58" fmla="*/ 1854662 h 3030152"/>
                  <a:gd name="connsiteX59" fmla="*/ 2699273 w 3874763"/>
                  <a:gd name="connsiteY59" fmla="*/ 1854662 h 3030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874763" h="3030152">
                    <a:moveTo>
                      <a:pt x="3308787" y="2768932"/>
                    </a:moveTo>
                    <a:lnTo>
                      <a:pt x="3308787" y="1889927"/>
                    </a:lnTo>
                    <a:cubicBezTo>
                      <a:pt x="3570007" y="1842907"/>
                      <a:pt x="3765922" y="1589524"/>
                      <a:pt x="3765922" y="1228605"/>
                    </a:cubicBezTo>
                    <a:cubicBezTo>
                      <a:pt x="3765922" y="828067"/>
                      <a:pt x="3352323" y="0"/>
                      <a:pt x="3221713" y="0"/>
                    </a:cubicBezTo>
                    <a:cubicBezTo>
                      <a:pt x="3091103" y="0"/>
                      <a:pt x="2677505" y="827197"/>
                      <a:pt x="2677505" y="1228605"/>
                    </a:cubicBezTo>
                    <a:cubicBezTo>
                      <a:pt x="2677505" y="1589524"/>
                      <a:pt x="2875597" y="1842907"/>
                      <a:pt x="3134640" y="1889927"/>
                    </a:cubicBezTo>
                    <a:lnTo>
                      <a:pt x="3134640" y="2768932"/>
                    </a:lnTo>
                    <a:lnTo>
                      <a:pt x="2960493" y="2768932"/>
                    </a:lnTo>
                    <a:lnTo>
                      <a:pt x="2960493" y="1970470"/>
                    </a:lnTo>
                    <a:cubicBezTo>
                      <a:pt x="2729749" y="1862063"/>
                      <a:pt x="2568663" y="1610857"/>
                      <a:pt x="2549507" y="1297393"/>
                    </a:cubicBezTo>
                    <a:lnTo>
                      <a:pt x="1828540" y="635635"/>
                    </a:lnTo>
                    <a:lnTo>
                      <a:pt x="696587" y="1674856"/>
                    </a:lnTo>
                    <a:lnTo>
                      <a:pt x="696587" y="2768932"/>
                    </a:lnTo>
                    <a:lnTo>
                      <a:pt x="435367" y="2768932"/>
                    </a:lnTo>
                    <a:lnTo>
                      <a:pt x="435367" y="2704063"/>
                    </a:lnTo>
                    <a:lnTo>
                      <a:pt x="508944" y="2704063"/>
                    </a:lnTo>
                    <a:cubicBezTo>
                      <a:pt x="539376" y="2703793"/>
                      <a:pt x="565406" y="2682129"/>
                      <a:pt x="571201" y="2652254"/>
                    </a:cubicBezTo>
                    <a:lnTo>
                      <a:pt x="571201" y="2652254"/>
                    </a:lnTo>
                    <a:cubicBezTo>
                      <a:pt x="583674" y="2597197"/>
                      <a:pt x="610745" y="2546516"/>
                      <a:pt x="649567" y="2505535"/>
                    </a:cubicBezTo>
                    <a:cubicBezTo>
                      <a:pt x="654996" y="2500429"/>
                      <a:pt x="655253" y="2491886"/>
                      <a:pt x="650146" y="2486458"/>
                    </a:cubicBezTo>
                    <a:cubicBezTo>
                      <a:pt x="646546" y="2482635"/>
                      <a:pt x="641056" y="2481242"/>
                      <a:pt x="636071" y="2482896"/>
                    </a:cubicBezTo>
                    <a:cubicBezTo>
                      <a:pt x="560003" y="2500642"/>
                      <a:pt x="490458" y="2539411"/>
                      <a:pt x="435367" y="2594785"/>
                    </a:cubicBezTo>
                    <a:lnTo>
                      <a:pt x="435367" y="2472883"/>
                    </a:lnTo>
                    <a:cubicBezTo>
                      <a:pt x="629540" y="2440666"/>
                      <a:pt x="522440" y="2187718"/>
                      <a:pt x="522440" y="2187718"/>
                    </a:cubicBezTo>
                    <a:cubicBezTo>
                      <a:pt x="518779" y="2181226"/>
                      <a:pt x="510546" y="2178932"/>
                      <a:pt x="504054" y="2182593"/>
                    </a:cubicBezTo>
                    <a:cubicBezTo>
                      <a:pt x="501912" y="2183804"/>
                      <a:pt x="500141" y="2185576"/>
                      <a:pt x="498930" y="2187718"/>
                    </a:cubicBezTo>
                    <a:lnTo>
                      <a:pt x="452346" y="2266954"/>
                    </a:lnTo>
                    <a:lnTo>
                      <a:pt x="405762" y="2187718"/>
                    </a:lnTo>
                    <a:cubicBezTo>
                      <a:pt x="403189" y="2183434"/>
                      <a:pt x="398570" y="2180795"/>
                      <a:pt x="393571" y="2180752"/>
                    </a:cubicBezTo>
                    <a:cubicBezTo>
                      <a:pt x="388730" y="2180943"/>
                      <a:pt x="384311" y="2183560"/>
                      <a:pt x="381817" y="2187718"/>
                    </a:cubicBezTo>
                    <a:lnTo>
                      <a:pt x="335232" y="2266954"/>
                    </a:lnTo>
                    <a:lnTo>
                      <a:pt x="286907" y="2187718"/>
                    </a:lnTo>
                    <a:cubicBezTo>
                      <a:pt x="282972" y="2181104"/>
                      <a:pt x="274423" y="2178936"/>
                      <a:pt x="267810" y="2182868"/>
                    </a:cubicBezTo>
                    <a:cubicBezTo>
                      <a:pt x="265815" y="2184056"/>
                      <a:pt x="264148" y="2185724"/>
                      <a:pt x="262961" y="2187718"/>
                    </a:cubicBezTo>
                    <a:cubicBezTo>
                      <a:pt x="262961" y="2187718"/>
                      <a:pt x="154555" y="2440230"/>
                      <a:pt x="350035" y="2472883"/>
                    </a:cubicBezTo>
                    <a:lnTo>
                      <a:pt x="350035" y="2592173"/>
                    </a:lnTo>
                    <a:cubicBezTo>
                      <a:pt x="294781" y="2537922"/>
                      <a:pt x="225635" y="2499958"/>
                      <a:pt x="150201" y="2482461"/>
                    </a:cubicBezTo>
                    <a:cubicBezTo>
                      <a:pt x="143126" y="2480114"/>
                      <a:pt x="135489" y="2483950"/>
                      <a:pt x="133144" y="2491025"/>
                    </a:cubicBezTo>
                    <a:cubicBezTo>
                      <a:pt x="131492" y="2496010"/>
                      <a:pt x="132881" y="2501499"/>
                      <a:pt x="136705" y="2505100"/>
                    </a:cubicBezTo>
                    <a:cubicBezTo>
                      <a:pt x="175670" y="2545981"/>
                      <a:pt x="202762" y="2596701"/>
                      <a:pt x="215071" y="2651818"/>
                    </a:cubicBezTo>
                    <a:lnTo>
                      <a:pt x="215071" y="2651818"/>
                    </a:lnTo>
                    <a:cubicBezTo>
                      <a:pt x="220866" y="2681693"/>
                      <a:pt x="246898" y="2703357"/>
                      <a:pt x="277329" y="2703627"/>
                    </a:cubicBezTo>
                    <a:lnTo>
                      <a:pt x="348293" y="2703627"/>
                    </a:lnTo>
                    <a:lnTo>
                      <a:pt x="348293" y="2768932"/>
                    </a:lnTo>
                    <a:lnTo>
                      <a:pt x="0" y="2768932"/>
                    </a:lnTo>
                    <a:lnTo>
                      <a:pt x="0" y="3030152"/>
                    </a:lnTo>
                    <a:lnTo>
                      <a:pt x="3874763" y="3030152"/>
                    </a:lnTo>
                    <a:lnTo>
                      <a:pt x="3874763" y="2768932"/>
                    </a:lnTo>
                    <a:close/>
                    <a:moveTo>
                      <a:pt x="1393173" y="2290029"/>
                    </a:moveTo>
                    <a:lnTo>
                      <a:pt x="957807" y="2290029"/>
                    </a:lnTo>
                    <a:lnTo>
                      <a:pt x="957807" y="1854662"/>
                    </a:lnTo>
                    <a:lnTo>
                      <a:pt x="1393173" y="1854662"/>
                    </a:lnTo>
                    <a:close/>
                    <a:moveTo>
                      <a:pt x="2046223" y="2768932"/>
                    </a:moveTo>
                    <a:lnTo>
                      <a:pt x="1610857" y="2768932"/>
                    </a:lnTo>
                    <a:lnTo>
                      <a:pt x="1610857" y="1854662"/>
                    </a:lnTo>
                    <a:lnTo>
                      <a:pt x="2046223" y="1854662"/>
                    </a:lnTo>
                    <a:close/>
                    <a:moveTo>
                      <a:pt x="2699273" y="2290029"/>
                    </a:moveTo>
                    <a:lnTo>
                      <a:pt x="2263907" y="2290029"/>
                    </a:lnTo>
                    <a:lnTo>
                      <a:pt x="2263907" y="1854662"/>
                    </a:lnTo>
                    <a:lnTo>
                      <a:pt x="2699273" y="1854662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fa-I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52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F67F32F-26C0-4D9D-BB8A-6A204E23334E}"/>
              </a:ext>
            </a:extLst>
          </p:cNvPr>
          <p:cNvGrpSpPr/>
          <p:nvPr/>
        </p:nvGrpSpPr>
        <p:grpSpPr>
          <a:xfrm>
            <a:off x="2854112" y="116632"/>
            <a:ext cx="6482248" cy="6552728"/>
            <a:chOff x="2854112" y="116632"/>
            <a:chExt cx="6482248" cy="65527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AF8F16-0A77-4FC3-9011-343487541380}"/>
                </a:ext>
              </a:extLst>
            </p:cNvPr>
            <p:cNvGrpSpPr/>
            <p:nvPr/>
          </p:nvGrpSpPr>
          <p:grpSpPr>
            <a:xfrm>
              <a:off x="2854112" y="116632"/>
              <a:ext cx="6482248" cy="6552728"/>
              <a:chOff x="2854112" y="116632"/>
              <a:chExt cx="6482248" cy="655272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D5F78342-2952-4586-8F88-1486179D34AA}"/>
                  </a:ext>
                </a:extLst>
              </p:cNvPr>
              <p:cNvSpPr/>
              <p:nvPr/>
            </p:nvSpPr>
            <p:spPr>
              <a:xfrm>
                <a:off x="2855640" y="188640"/>
                <a:ext cx="6480720" cy="6480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4555A64-D381-45DB-9B63-7442E740B502}"/>
                  </a:ext>
                </a:extLst>
              </p:cNvPr>
              <p:cNvSpPr/>
              <p:nvPr/>
            </p:nvSpPr>
            <p:spPr>
              <a:xfrm>
                <a:off x="2854112" y="116632"/>
                <a:ext cx="6480720" cy="648072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80EFBD-8A0B-46E9-B815-80B6408BFF8C}"/>
                </a:ext>
              </a:extLst>
            </p:cNvPr>
            <p:cNvSpPr/>
            <p:nvPr/>
          </p:nvSpPr>
          <p:spPr>
            <a:xfrm rot="18931593" flipH="1">
              <a:off x="3647727" y="1748860"/>
              <a:ext cx="4752528" cy="4752416"/>
            </a:xfrm>
            <a:custGeom>
              <a:avLst/>
              <a:gdLst>
                <a:gd name="connsiteX0" fmla="*/ 1969519 w 4752528"/>
                <a:gd name="connsiteY0" fmla="*/ 2263013 h 4752416"/>
                <a:gd name="connsiteX1" fmla="*/ 1926218 w 4752528"/>
                <a:gd name="connsiteY1" fmla="*/ 4618651 h 4752416"/>
                <a:gd name="connsiteX2" fmla="*/ 2054509 w 4752528"/>
                <a:gd name="connsiteY2" fmla="*/ 4751747 h 4752416"/>
                <a:gd name="connsiteX3" fmla="*/ 2089676 w 4752528"/>
                <a:gd name="connsiteY3" fmla="*/ 4752394 h 4752416"/>
                <a:gd name="connsiteX4" fmla="*/ 2222772 w 4752528"/>
                <a:gd name="connsiteY4" fmla="*/ 4624102 h 4752416"/>
                <a:gd name="connsiteX5" fmla="*/ 2266174 w 4752528"/>
                <a:gd name="connsiteY5" fmla="*/ 2263013 h 4752416"/>
                <a:gd name="connsiteX6" fmla="*/ 2271626 w 4752528"/>
                <a:gd name="connsiteY6" fmla="*/ 1966409 h 4752416"/>
                <a:gd name="connsiteX7" fmla="*/ 2266174 w 4752528"/>
                <a:gd name="connsiteY7" fmla="*/ 2263013 h 4752416"/>
                <a:gd name="connsiteX8" fmla="*/ 4621812 w 4752528"/>
                <a:gd name="connsiteY8" fmla="*/ 2263013 h 4752416"/>
                <a:gd name="connsiteX9" fmla="*/ 4752528 w 4752528"/>
                <a:gd name="connsiteY9" fmla="*/ 2132297 h 4752416"/>
                <a:gd name="connsiteX10" fmla="*/ 4752528 w 4752528"/>
                <a:gd name="connsiteY10" fmla="*/ 2097125 h 4752416"/>
                <a:gd name="connsiteX11" fmla="*/ 4621812 w 4752528"/>
                <a:gd name="connsiteY11" fmla="*/ 1966409 h 4752416"/>
                <a:gd name="connsiteX12" fmla="*/ 2048738 w 4752528"/>
                <a:gd name="connsiteY12" fmla="*/ 36603 h 4752416"/>
                <a:gd name="connsiteX13" fmla="*/ 2008760 w 4752528"/>
                <a:gd name="connsiteY13" fmla="*/ 128313 h 4752416"/>
                <a:gd name="connsiteX14" fmla="*/ 1974972 w 4752528"/>
                <a:gd name="connsiteY14" fmla="*/ 1966409 h 4752416"/>
                <a:gd name="connsiteX15" fmla="*/ 2271626 w 4752528"/>
                <a:gd name="connsiteY15" fmla="*/ 1966409 h 4752416"/>
                <a:gd name="connsiteX16" fmla="*/ 2305314 w 4752528"/>
                <a:gd name="connsiteY16" fmla="*/ 133765 h 4752416"/>
                <a:gd name="connsiteX17" fmla="*/ 2177022 w 4752528"/>
                <a:gd name="connsiteY17" fmla="*/ 668 h 4752416"/>
                <a:gd name="connsiteX18" fmla="*/ 2141856 w 4752528"/>
                <a:gd name="connsiteY18" fmla="*/ 22 h 4752416"/>
                <a:gd name="connsiteX19" fmla="*/ 2048738 w 4752528"/>
                <a:gd name="connsiteY19" fmla="*/ 36603 h 4752416"/>
                <a:gd name="connsiteX20" fmla="*/ 38286 w 4752528"/>
                <a:gd name="connsiteY20" fmla="*/ 2004695 h 4752416"/>
                <a:gd name="connsiteX21" fmla="*/ 0 w 4752528"/>
                <a:gd name="connsiteY21" fmla="*/ 2097125 h 4752416"/>
                <a:gd name="connsiteX22" fmla="*/ 0 w 4752528"/>
                <a:gd name="connsiteY22" fmla="*/ 2132297 h 4752416"/>
                <a:gd name="connsiteX23" fmla="*/ 130716 w 4752528"/>
                <a:gd name="connsiteY23" fmla="*/ 2263013 h 4752416"/>
                <a:gd name="connsiteX24" fmla="*/ 1969519 w 4752528"/>
                <a:gd name="connsiteY24" fmla="*/ 2263013 h 4752416"/>
                <a:gd name="connsiteX25" fmla="*/ 1974972 w 4752528"/>
                <a:gd name="connsiteY25" fmla="*/ 1966409 h 4752416"/>
                <a:gd name="connsiteX26" fmla="*/ 130716 w 4752528"/>
                <a:gd name="connsiteY26" fmla="*/ 1966409 h 4752416"/>
                <a:gd name="connsiteX27" fmla="*/ 38286 w 4752528"/>
                <a:gd name="connsiteY27" fmla="*/ 2004695 h 4752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2528" h="4752416">
                  <a:moveTo>
                    <a:pt x="1969519" y="2263013"/>
                  </a:moveTo>
                  <a:lnTo>
                    <a:pt x="1926218" y="4618651"/>
                  </a:lnTo>
                  <a:cubicBezTo>
                    <a:pt x="1924891" y="4690830"/>
                    <a:pt x="1982330" y="4750420"/>
                    <a:pt x="2054509" y="4751747"/>
                  </a:cubicBezTo>
                  <a:lnTo>
                    <a:pt x="2089676" y="4752394"/>
                  </a:lnTo>
                  <a:cubicBezTo>
                    <a:pt x="2161855" y="4753720"/>
                    <a:pt x="2221445" y="4696282"/>
                    <a:pt x="2222772" y="4624102"/>
                  </a:cubicBezTo>
                  <a:lnTo>
                    <a:pt x="2266174" y="2263013"/>
                  </a:lnTo>
                  <a:close/>
                  <a:moveTo>
                    <a:pt x="2271626" y="1966409"/>
                  </a:moveTo>
                  <a:lnTo>
                    <a:pt x="2266174" y="2263013"/>
                  </a:lnTo>
                  <a:lnTo>
                    <a:pt x="4621812" y="2263013"/>
                  </a:lnTo>
                  <a:cubicBezTo>
                    <a:pt x="4694004" y="2263013"/>
                    <a:pt x="4752528" y="2204489"/>
                    <a:pt x="4752528" y="2132297"/>
                  </a:cubicBezTo>
                  <a:lnTo>
                    <a:pt x="4752528" y="2097125"/>
                  </a:lnTo>
                  <a:cubicBezTo>
                    <a:pt x="4752528" y="2024933"/>
                    <a:pt x="4694004" y="1966409"/>
                    <a:pt x="4621812" y="1966409"/>
                  </a:cubicBezTo>
                  <a:close/>
                  <a:moveTo>
                    <a:pt x="2048738" y="36603"/>
                  </a:moveTo>
                  <a:cubicBezTo>
                    <a:pt x="2024653" y="59819"/>
                    <a:pt x="2009423" y="92224"/>
                    <a:pt x="2008760" y="128313"/>
                  </a:cubicBezTo>
                  <a:lnTo>
                    <a:pt x="1974972" y="1966409"/>
                  </a:lnTo>
                  <a:lnTo>
                    <a:pt x="2271626" y="1966409"/>
                  </a:lnTo>
                  <a:lnTo>
                    <a:pt x="2305314" y="133765"/>
                  </a:lnTo>
                  <a:cubicBezTo>
                    <a:pt x="2306641" y="61585"/>
                    <a:pt x="2249202" y="1995"/>
                    <a:pt x="2177022" y="668"/>
                  </a:cubicBezTo>
                  <a:lnTo>
                    <a:pt x="2141856" y="22"/>
                  </a:lnTo>
                  <a:cubicBezTo>
                    <a:pt x="2105766" y="-642"/>
                    <a:pt x="2072824" y="13386"/>
                    <a:pt x="2048738" y="36603"/>
                  </a:cubicBezTo>
                  <a:close/>
                  <a:moveTo>
                    <a:pt x="38286" y="2004695"/>
                  </a:moveTo>
                  <a:cubicBezTo>
                    <a:pt x="14631" y="2028350"/>
                    <a:pt x="0" y="2061029"/>
                    <a:pt x="0" y="2097125"/>
                  </a:cubicBezTo>
                  <a:lnTo>
                    <a:pt x="0" y="2132297"/>
                  </a:lnTo>
                  <a:cubicBezTo>
                    <a:pt x="0" y="2204489"/>
                    <a:pt x="58524" y="2263013"/>
                    <a:pt x="130716" y="2263013"/>
                  </a:cubicBezTo>
                  <a:lnTo>
                    <a:pt x="1969519" y="2263013"/>
                  </a:lnTo>
                  <a:lnTo>
                    <a:pt x="1974972" y="1966409"/>
                  </a:lnTo>
                  <a:lnTo>
                    <a:pt x="130716" y="1966409"/>
                  </a:lnTo>
                  <a:cubicBezTo>
                    <a:pt x="94620" y="1966409"/>
                    <a:pt x="61941" y="1981040"/>
                    <a:pt x="38286" y="200469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fa-IR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5295F6-76E7-40D1-B6AB-5B2A722072CD}"/>
                </a:ext>
              </a:extLst>
            </p:cNvPr>
            <p:cNvGrpSpPr/>
            <p:nvPr/>
          </p:nvGrpSpPr>
          <p:grpSpPr>
            <a:xfrm>
              <a:off x="3647728" y="1376772"/>
              <a:ext cx="4752528" cy="3276364"/>
              <a:chOff x="3647728" y="1376772"/>
              <a:chExt cx="4752528" cy="3276364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F2D27FE-CAC9-4DE9-BA34-52243151C8D4}"/>
                  </a:ext>
                </a:extLst>
              </p:cNvPr>
              <p:cNvSpPr/>
              <p:nvPr/>
            </p:nvSpPr>
            <p:spPr>
              <a:xfrm>
                <a:off x="3647728" y="1376772"/>
                <a:ext cx="4752528" cy="3600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CC29F7D-5D5C-4B19-B8F8-D26F824D6BDA}"/>
                  </a:ext>
                </a:extLst>
              </p:cNvPr>
              <p:cNvSpPr/>
              <p:nvPr/>
            </p:nvSpPr>
            <p:spPr>
              <a:xfrm>
                <a:off x="3647728" y="4293096"/>
                <a:ext cx="4752528" cy="3600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33F1DB-E6F2-408C-9E5D-F3EC474318A7}"/>
                  </a:ext>
                </a:extLst>
              </p:cNvPr>
              <p:cNvSpPr/>
              <p:nvPr/>
            </p:nvSpPr>
            <p:spPr>
              <a:xfrm>
                <a:off x="3791744" y="1628800"/>
                <a:ext cx="4464496" cy="280831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5EA0BA-674A-476B-845F-E074CFAC7363}"/>
                </a:ext>
              </a:extLst>
            </p:cNvPr>
            <p:cNvSpPr/>
            <p:nvPr/>
          </p:nvSpPr>
          <p:spPr>
            <a:xfrm>
              <a:off x="4007768" y="1844824"/>
              <a:ext cx="288032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8EE597-3702-46D0-981C-317C4D3433F0}"/>
                </a:ext>
              </a:extLst>
            </p:cNvPr>
            <p:cNvSpPr/>
            <p:nvPr/>
          </p:nvSpPr>
          <p:spPr>
            <a:xfrm>
              <a:off x="4007768" y="2060848"/>
              <a:ext cx="1935832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3D8D4C-C37C-4580-B87B-F0DADB50145D}"/>
                </a:ext>
              </a:extLst>
            </p:cNvPr>
            <p:cNvGrpSpPr/>
            <p:nvPr/>
          </p:nvGrpSpPr>
          <p:grpSpPr>
            <a:xfrm>
              <a:off x="4151784" y="2096852"/>
              <a:ext cx="3770818" cy="2125905"/>
              <a:chOff x="4079776" y="2096852"/>
              <a:chExt cx="3770818" cy="2125905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16DB7321-188E-45D7-9AD2-390AF54F1A94}"/>
                  </a:ext>
                </a:extLst>
              </p:cNvPr>
              <p:cNvSpPr/>
              <p:nvPr/>
            </p:nvSpPr>
            <p:spPr>
              <a:xfrm>
                <a:off x="6674946" y="2096852"/>
                <a:ext cx="1175648" cy="2124236"/>
              </a:xfrm>
              <a:prstGeom prst="triangle">
                <a:avLst>
                  <a:gd name="adj" fmla="val 47254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462D4C-64E2-45A7-A598-BECA224F20F7}"/>
                  </a:ext>
                </a:extLst>
              </p:cNvPr>
              <p:cNvSpPr/>
              <p:nvPr/>
            </p:nvSpPr>
            <p:spPr>
              <a:xfrm>
                <a:off x="5097466" y="2782597"/>
                <a:ext cx="2107034" cy="1440160"/>
              </a:xfrm>
              <a:prstGeom prst="triangle">
                <a:avLst>
                  <a:gd name="adj" fmla="val 47254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528589F7-489F-4287-BDE9-3F775A1E90C8}"/>
                  </a:ext>
                </a:extLst>
              </p:cNvPr>
              <p:cNvSpPr/>
              <p:nvPr/>
            </p:nvSpPr>
            <p:spPr>
              <a:xfrm>
                <a:off x="4592155" y="2780928"/>
                <a:ext cx="1304848" cy="1440160"/>
              </a:xfrm>
              <a:prstGeom prst="triangle">
                <a:avLst>
                  <a:gd name="adj" fmla="val 47254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5DD48C8E-6ECD-45A7-8B3B-3E847EBABC2C}"/>
                  </a:ext>
                </a:extLst>
              </p:cNvPr>
              <p:cNvSpPr/>
              <p:nvPr/>
            </p:nvSpPr>
            <p:spPr>
              <a:xfrm>
                <a:off x="4079776" y="3284984"/>
                <a:ext cx="1085881" cy="936104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22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396AEC86-299E-457E-ADE2-6D823AC1A8E3}"/>
              </a:ext>
            </a:extLst>
          </p:cNvPr>
          <p:cNvGrpSpPr/>
          <p:nvPr/>
        </p:nvGrpSpPr>
        <p:grpSpPr>
          <a:xfrm>
            <a:off x="3071664" y="404664"/>
            <a:ext cx="6048672" cy="6048672"/>
            <a:chOff x="3304946" y="274960"/>
            <a:chExt cx="5976664" cy="597666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019C81-C55A-459C-A6FC-98C4760B357D}"/>
                </a:ext>
              </a:extLst>
            </p:cNvPr>
            <p:cNvSpPr/>
            <p:nvPr/>
          </p:nvSpPr>
          <p:spPr>
            <a:xfrm>
              <a:off x="3304946" y="274960"/>
              <a:ext cx="5976664" cy="5976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CA6F08E-4828-4406-B0BA-9110D263F476}"/>
                </a:ext>
              </a:extLst>
            </p:cNvPr>
            <p:cNvGrpSpPr/>
            <p:nvPr/>
          </p:nvGrpSpPr>
          <p:grpSpPr>
            <a:xfrm>
              <a:off x="4845577" y="1143337"/>
              <a:ext cx="2895402" cy="4239911"/>
              <a:chOff x="3719736" y="715569"/>
              <a:chExt cx="3672408" cy="5377727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3622FDE-BB64-47FD-94B8-FC499FBE96DC}"/>
                  </a:ext>
                </a:extLst>
              </p:cNvPr>
              <p:cNvSpPr/>
              <p:nvPr/>
            </p:nvSpPr>
            <p:spPr>
              <a:xfrm>
                <a:off x="3719736" y="1340768"/>
                <a:ext cx="3672408" cy="4752528"/>
              </a:xfrm>
              <a:prstGeom prst="roundRect">
                <a:avLst>
                  <a:gd name="adj" fmla="val 5123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" name="Rectangle: Folded Corner 4">
                <a:extLst>
                  <a:ext uri="{FF2B5EF4-FFF2-40B4-BE49-F238E27FC236}">
                    <a16:creationId xmlns:a16="http://schemas.microsoft.com/office/drawing/2014/main" id="{4635937A-918C-4A93-8E1E-99F1026B9CE2}"/>
                  </a:ext>
                </a:extLst>
              </p:cNvPr>
              <p:cNvSpPr/>
              <p:nvPr/>
            </p:nvSpPr>
            <p:spPr>
              <a:xfrm>
                <a:off x="4079776" y="1736812"/>
                <a:ext cx="2952328" cy="3960440"/>
              </a:xfrm>
              <a:prstGeom prst="foldedCorner">
                <a:avLst>
                  <a:gd name="adj" fmla="val 104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EFD8C9F-0565-4F56-B51D-3FC13B974779}"/>
                  </a:ext>
                </a:extLst>
              </p:cNvPr>
              <p:cNvSpPr/>
              <p:nvPr/>
            </p:nvSpPr>
            <p:spPr>
              <a:xfrm>
                <a:off x="4583832" y="1187998"/>
                <a:ext cx="1944216" cy="792088"/>
              </a:xfrm>
              <a:prstGeom prst="roundRect">
                <a:avLst>
                  <a:gd name="adj" fmla="val 722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9FAA7C64-7C61-49AC-9020-AEC4D53BCB99}"/>
                  </a:ext>
                </a:extLst>
              </p:cNvPr>
              <p:cNvSpPr/>
              <p:nvPr/>
            </p:nvSpPr>
            <p:spPr>
              <a:xfrm>
                <a:off x="5159896" y="715569"/>
                <a:ext cx="792088" cy="792088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25C0710-0D8D-4CCD-AA27-95A278B152ED}"/>
                  </a:ext>
                </a:extLst>
              </p:cNvPr>
              <p:cNvGrpSpPr/>
              <p:nvPr/>
            </p:nvGrpSpPr>
            <p:grpSpPr>
              <a:xfrm>
                <a:off x="4439816" y="2452515"/>
                <a:ext cx="2160240" cy="360040"/>
                <a:chOff x="4439816" y="2452515"/>
                <a:chExt cx="2160240" cy="36004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F3EE4B7-A33E-4538-9701-602BE77D7E6F}"/>
                    </a:ext>
                  </a:extLst>
                </p:cNvPr>
                <p:cNvSpPr/>
                <p:nvPr/>
              </p:nvSpPr>
              <p:spPr>
                <a:xfrm>
                  <a:off x="4439816" y="2452515"/>
                  <a:ext cx="36004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E68FD47-F024-4403-8305-823A313B169D}"/>
                    </a:ext>
                  </a:extLst>
                </p:cNvPr>
                <p:cNvSpPr/>
                <p:nvPr/>
              </p:nvSpPr>
              <p:spPr>
                <a:xfrm>
                  <a:off x="4979876" y="2452515"/>
                  <a:ext cx="1620180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DE6A96A-AEB7-40BA-AA78-B089EB687051}"/>
                    </a:ext>
                  </a:extLst>
                </p:cNvPr>
                <p:cNvSpPr/>
                <p:nvPr/>
              </p:nvSpPr>
              <p:spPr>
                <a:xfrm>
                  <a:off x="4979876" y="2695789"/>
                  <a:ext cx="972108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D2A2F32-D888-4D12-A5F7-6E9FB348DBDE}"/>
                  </a:ext>
                </a:extLst>
              </p:cNvPr>
              <p:cNvGrpSpPr/>
              <p:nvPr/>
            </p:nvGrpSpPr>
            <p:grpSpPr>
              <a:xfrm>
                <a:off x="4439072" y="3100587"/>
                <a:ext cx="2160240" cy="360040"/>
                <a:chOff x="4439816" y="2452515"/>
                <a:chExt cx="2160240" cy="36004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0FC579C-1FDC-4D34-91F0-51BC0EBE26C5}"/>
                    </a:ext>
                  </a:extLst>
                </p:cNvPr>
                <p:cNvSpPr/>
                <p:nvPr/>
              </p:nvSpPr>
              <p:spPr>
                <a:xfrm>
                  <a:off x="4439816" y="2452515"/>
                  <a:ext cx="36004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43CF6E0-D508-44F7-AB1D-2C0FDDD8B38D}"/>
                    </a:ext>
                  </a:extLst>
                </p:cNvPr>
                <p:cNvSpPr/>
                <p:nvPr/>
              </p:nvSpPr>
              <p:spPr>
                <a:xfrm>
                  <a:off x="4979876" y="2452515"/>
                  <a:ext cx="1620180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2F3588-ACC9-4EB0-B183-405C6B2C9DC3}"/>
                    </a:ext>
                  </a:extLst>
                </p:cNvPr>
                <p:cNvSpPr/>
                <p:nvPr/>
              </p:nvSpPr>
              <p:spPr>
                <a:xfrm>
                  <a:off x="4979876" y="2695789"/>
                  <a:ext cx="972108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B797F3-9E1E-4BE5-A8DD-C48DA15B8D27}"/>
                  </a:ext>
                </a:extLst>
              </p:cNvPr>
              <p:cNvGrpSpPr/>
              <p:nvPr/>
            </p:nvGrpSpPr>
            <p:grpSpPr>
              <a:xfrm>
                <a:off x="4438328" y="3748659"/>
                <a:ext cx="2160240" cy="360040"/>
                <a:chOff x="4439816" y="2452515"/>
                <a:chExt cx="2160240" cy="360040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55070A5-74F1-429B-942A-39EFC0AA67EF}"/>
                    </a:ext>
                  </a:extLst>
                </p:cNvPr>
                <p:cNvSpPr/>
                <p:nvPr/>
              </p:nvSpPr>
              <p:spPr>
                <a:xfrm>
                  <a:off x="4439816" y="2452515"/>
                  <a:ext cx="36004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3BBC75D-1DC9-473B-8112-B7D4F4B41828}"/>
                    </a:ext>
                  </a:extLst>
                </p:cNvPr>
                <p:cNvSpPr/>
                <p:nvPr/>
              </p:nvSpPr>
              <p:spPr>
                <a:xfrm>
                  <a:off x="4979876" y="2452515"/>
                  <a:ext cx="1620180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5E8B940-58B3-4517-8C49-E93401B23EE0}"/>
                    </a:ext>
                  </a:extLst>
                </p:cNvPr>
                <p:cNvSpPr/>
                <p:nvPr/>
              </p:nvSpPr>
              <p:spPr>
                <a:xfrm>
                  <a:off x="4979876" y="2695789"/>
                  <a:ext cx="972108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20B75F-02B1-44BB-8110-E60D2430F095}"/>
                  </a:ext>
                </a:extLst>
              </p:cNvPr>
              <p:cNvGrpSpPr/>
              <p:nvPr/>
            </p:nvGrpSpPr>
            <p:grpSpPr>
              <a:xfrm>
                <a:off x="4437584" y="4396731"/>
                <a:ext cx="2160240" cy="360040"/>
                <a:chOff x="4439816" y="2452515"/>
                <a:chExt cx="2160240" cy="36004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172D749-9B64-4BAA-98D3-B0A5BED57D0F}"/>
                    </a:ext>
                  </a:extLst>
                </p:cNvPr>
                <p:cNvSpPr/>
                <p:nvPr/>
              </p:nvSpPr>
              <p:spPr>
                <a:xfrm>
                  <a:off x="4439816" y="2452515"/>
                  <a:ext cx="360040" cy="36004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7090A57-9C54-4500-B3D9-CEEDCA04C201}"/>
                    </a:ext>
                  </a:extLst>
                </p:cNvPr>
                <p:cNvSpPr/>
                <p:nvPr/>
              </p:nvSpPr>
              <p:spPr>
                <a:xfrm>
                  <a:off x="4979876" y="2452515"/>
                  <a:ext cx="1620180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047CAA-E83C-4D72-B889-B63D2FEF816A}"/>
                    </a:ext>
                  </a:extLst>
                </p:cNvPr>
                <p:cNvSpPr/>
                <p:nvPr/>
              </p:nvSpPr>
              <p:spPr>
                <a:xfrm>
                  <a:off x="4979876" y="2695789"/>
                  <a:ext cx="972108" cy="11238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1E70D5F-1A3D-49F7-A952-2AC7AE59361F}"/>
                  </a:ext>
                </a:extLst>
              </p:cNvPr>
              <p:cNvSpPr/>
              <p:nvPr/>
            </p:nvSpPr>
            <p:spPr>
              <a:xfrm rot="2145507">
                <a:off x="4609705" y="2922701"/>
                <a:ext cx="181384" cy="394028"/>
              </a:xfrm>
              <a:custGeom>
                <a:avLst/>
                <a:gdLst>
                  <a:gd name="connsiteX0" fmla="*/ 337566 w 449955"/>
                  <a:gd name="connsiteY0" fmla="*/ 0 h 977457"/>
                  <a:gd name="connsiteX1" fmla="*/ 449955 w 449955"/>
                  <a:gd name="connsiteY1" fmla="*/ 12 h 977457"/>
                  <a:gd name="connsiteX2" fmla="*/ 449854 w 449955"/>
                  <a:gd name="connsiteY2" fmla="*/ 972120 h 977457"/>
                  <a:gd name="connsiteX3" fmla="*/ 446354 w 449955"/>
                  <a:gd name="connsiteY3" fmla="*/ 972120 h 977457"/>
                  <a:gd name="connsiteX4" fmla="*/ 446354 w 449955"/>
                  <a:gd name="connsiteY4" fmla="*/ 977457 h 977457"/>
                  <a:gd name="connsiteX5" fmla="*/ 0 w 449955"/>
                  <a:gd name="connsiteY5" fmla="*/ 977457 h 977457"/>
                  <a:gd name="connsiteX6" fmla="*/ 0 w 449955"/>
                  <a:gd name="connsiteY6" fmla="*/ 865068 h 977457"/>
                  <a:gd name="connsiteX7" fmla="*/ 337476 w 449955"/>
                  <a:gd name="connsiteY7" fmla="*/ 865068 h 977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955" h="977457">
                    <a:moveTo>
                      <a:pt x="337566" y="0"/>
                    </a:moveTo>
                    <a:lnTo>
                      <a:pt x="449955" y="12"/>
                    </a:lnTo>
                    <a:lnTo>
                      <a:pt x="449854" y="972120"/>
                    </a:lnTo>
                    <a:lnTo>
                      <a:pt x="446354" y="972120"/>
                    </a:lnTo>
                    <a:lnTo>
                      <a:pt x="446354" y="977457"/>
                    </a:lnTo>
                    <a:lnTo>
                      <a:pt x="0" y="977457"/>
                    </a:lnTo>
                    <a:lnTo>
                      <a:pt x="0" y="865068"/>
                    </a:lnTo>
                    <a:lnTo>
                      <a:pt x="337476" y="865068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fa-I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73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379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 useBgFill="1"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 useBgFill="1"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ln w="38100">
            <a:solidFill>
              <a:srgbClr val="00B0F0"/>
            </a:solidFill>
          </a:ln>
          <a:effectLst>
            <a:innerShdw blurRad="4572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024880" y="615657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metabaran.com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636</TotalTime>
  <Words>23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Shabnam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44</cp:revision>
  <dcterms:created xsi:type="dcterms:W3CDTF">2024-06-12T05:15:38Z</dcterms:created>
  <dcterms:modified xsi:type="dcterms:W3CDTF">2024-06-13T02:38:27Z</dcterms:modified>
</cp:coreProperties>
</file>