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5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90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100" dirty="0"/>
              <a:t>شهرهای پربازدید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تهران</c:v>
                </c:pt>
                <c:pt idx="1">
                  <c:v>اصفهان</c:v>
                </c:pt>
                <c:pt idx="2">
                  <c:v>شیراز</c:v>
                </c:pt>
                <c:pt idx="3">
                  <c:v>کرج</c:v>
                </c:pt>
                <c:pt idx="4">
                  <c:v>تبریز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22000</c:v>
                </c:pt>
                <c:pt idx="1">
                  <c:v>7300</c:v>
                </c:pt>
                <c:pt idx="2">
                  <c:v>5400</c:v>
                </c:pt>
                <c:pt idx="3">
                  <c:v>3100</c:v>
                </c:pt>
                <c:pt idx="4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3-41BF-B127-44F3000AD4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8364656"/>
        <c:axId val="1598365072"/>
      </c:barChart>
      <c:catAx>
        <c:axId val="159836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98365072"/>
        <c:crosses val="autoZero"/>
        <c:auto val="1"/>
        <c:lblAlgn val="ctr"/>
        <c:lblOffset val="100"/>
        <c:noMultiLvlLbl val="0"/>
      </c:catAx>
      <c:valAx>
        <c:axId val="159836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836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dirty="0"/>
              <a:t>بازدید سالانه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1402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2987</c:v>
                </c:pt>
                <c:pt idx="1">
                  <c:v>8056</c:v>
                </c:pt>
                <c:pt idx="2">
                  <c:v>9371</c:v>
                </c:pt>
                <c:pt idx="3">
                  <c:v>6128</c:v>
                </c:pt>
                <c:pt idx="4">
                  <c:v>657</c:v>
                </c:pt>
                <c:pt idx="5">
                  <c:v>2387</c:v>
                </c:pt>
                <c:pt idx="6">
                  <c:v>7994</c:v>
                </c:pt>
                <c:pt idx="7">
                  <c:v>9543</c:v>
                </c:pt>
                <c:pt idx="8">
                  <c:v>4412</c:v>
                </c:pt>
                <c:pt idx="9">
                  <c:v>4996</c:v>
                </c:pt>
                <c:pt idx="10">
                  <c:v>7372</c:v>
                </c:pt>
                <c:pt idx="11">
                  <c:v>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0-4207-BACA-8F4C7180FF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1403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4583</c:v>
                </c:pt>
                <c:pt idx="1">
                  <c:v>7155</c:v>
                </c:pt>
                <c:pt idx="2">
                  <c:v>3893</c:v>
                </c:pt>
                <c:pt idx="3">
                  <c:v>7781</c:v>
                </c:pt>
                <c:pt idx="4">
                  <c:v>6339</c:v>
                </c:pt>
                <c:pt idx="5">
                  <c:v>5751</c:v>
                </c:pt>
                <c:pt idx="6">
                  <c:v>5673</c:v>
                </c:pt>
                <c:pt idx="7">
                  <c:v>3746</c:v>
                </c:pt>
                <c:pt idx="8">
                  <c:v>9791</c:v>
                </c:pt>
                <c:pt idx="9">
                  <c:v>9244</c:v>
                </c:pt>
                <c:pt idx="10">
                  <c:v>8779</c:v>
                </c:pt>
                <c:pt idx="11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30-4207-BACA-8F4C7180F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014272"/>
        <c:axId val="1260015520"/>
      </c:lineChart>
      <c:valAx>
        <c:axId val="12600155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60014272"/>
        <c:crosses val="autoZero"/>
        <c:crossBetween val="between"/>
      </c:valAx>
      <c:catAx>
        <c:axId val="12600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6001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dirty="0"/>
              <a:t>بازدید سالانه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1402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2987</c:v>
                </c:pt>
                <c:pt idx="1">
                  <c:v>8056</c:v>
                </c:pt>
                <c:pt idx="2">
                  <c:v>9371</c:v>
                </c:pt>
                <c:pt idx="3">
                  <c:v>6128</c:v>
                </c:pt>
                <c:pt idx="4">
                  <c:v>657</c:v>
                </c:pt>
                <c:pt idx="5">
                  <c:v>2387</c:v>
                </c:pt>
                <c:pt idx="6">
                  <c:v>7994</c:v>
                </c:pt>
                <c:pt idx="7">
                  <c:v>9543</c:v>
                </c:pt>
                <c:pt idx="8">
                  <c:v>4412</c:v>
                </c:pt>
                <c:pt idx="9">
                  <c:v>4996</c:v>
                </c:pt>
                <c:pt idx="10">
                  <c:v>7372</c:v>
                </c:pt>
                <c:pt idx="11">
                  <c:v>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CBF-4BAF-97AA-A12A1D111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1403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4583</c:v>
                </c:pt>
                <c:pt idx="1">
                  <c:v>7155</c:v>
                </c:pt>
                <c:pt idx="2">
                  <c:v>3893</c:v>
                </c:pt>
                <c:pt idx="3">
                  <c:v>7781</c:v>
                </c:pt>
                <c:pt idx="4">
                  <c:v>6339</c:v>
                </c:pt>
                <c:pt idx="5">
                  <c:v>5751</c:v>
                </c:pt>
                <c:pt idx="6">
                  <c:v>5673</c:v>
                </c:pt>
                <c:pt idx="7">
                  <c:v>3746</c:v>
                </c:pt>
                <c:pt idx="8">
                  <c:v>9791</c:v>
                </c:pt>
                <c:pt idx="9">
                  <c:v>9244</c:v>
                </c:pt>
                <c:pt idx="10">
                  <c:v>8779</c:v>
                </c:pt>
                <c:pt idx="11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CBF-4BAF-97AA-A12A1D111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014272"/>
        <c:axId val="1260015520"/>
      </c:lineChart>
      <c:valAx>
        <c:axId val="12600155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60014272"/>
        <c:crosses val="autoZero"/>
        <c:crossBetween val="between"/>
      </c:valAx>
      <c:catAx>
        <c:axId val="12600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6001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/>
              <a:t>منابع ترافیک</a:t>
            </a:r>
            <a:endParaRPr lang="en-US" sz="1200" dirty="0"/>
          </a:p>
        </c:rich>
      </c:tx>
      <c:layout>
        <c:manualLayout>
          <c:xMode val="edge"/>
          <c:yMode val="edge"/>
          <c:x val="0.61806139253606418"/>
          <c:y val="0.22372546947116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5-4E6D-8B9D-367B572538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5-4E6D-8B9D-367B572538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5-4E6D-8B9D-367B572538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ترافیک طبیعی</c:v>
                </c:pt>
                <c:pt idx="1">
                  <c:v>تبلیغات</c:v>
                </c:pt>
                <c:pt idx="2">
                  <c:v>شبکه های اجتماعی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5-4E6D-8B9D-367B57253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67386557072314"/>
          <c:y val="0.41105459189591792"/>
          <c:w val="0.33296758832793771"/>
          <c:h val="0.3427857222432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E-48CA-9E97-6B364A1324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E-48CA-9E97-6B364A132408}"/>
              </c:ext>
            </c:extLst>
          </c:dPt>
          <c:cat>
            <c:strRef>
              <c:f>Sheet1!$A$2:$A$3</c:f>
              <c:strCache>
                <c:ptCount val="2"/>
                <c:pt idx="0">
                  <c:v>ترافیک مستقیم</c:v>
                </c:pt>
                <c:pt idx="1">
                  <c:v>ترافیک ارجاعی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BE-48CA-9E97-6B364A132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/>
              <a:t>بازدید شش ماهه اول سال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1402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5E-4AFC-AAA3-71799FFE24F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5E-4AFC-AAA3-71799FFE24F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5E-4AFC-AAA3-71799FFE24F8}"/>
              </c:ext>
            </c:extLst>
          </c:dPt>
          <c:cat>
            <c:strRef>
              <c:f>Sheet1!$A$2:$A$7</c:f>
              <c:strCache>
                <c:ptCount val="6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1877</c:v>
                </c:pt>
                <c:pt idx="1">
                  <c:v>3688</c:v>
                </c:pt>
                <c:pt idx="2">
                  <c:v>3385</c:v>
                </c:pt>
                <c:pt idx="3">
                  <c:v>1229</c:v>
                </c:pt>
                <c:pt idx="4">
                  <c:v>3369</c:v>
                </c:pt>
                <c:pt idx="5">
                  <c:v>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E-4AFC-AAA3-71799FFE2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1403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3770</c:v>
                </c:pt>
                <c:pt idx="1">
                  <c:v>672</c:v>
                </c:pt>
                <c:pt idx="2">
                  <c:v>913</c:v>
                </c:pt>
                <c:pt idx="3">
                  <c:v>371</c:v>
                </c:pt>
                <c:pt idx="4">
                  <c:v>4201</c:v>
                </c:pt>
                <c:pt idx="5">
                  <c:v>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5E-4AFC-AAA3-71799FFE2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60014272"/>
        <c:axId val="1260015520"/>
      </c:barChart>
      <c:valAx>
        <c:axId val="126001552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260014272"/>
        <c:crosses val="autoZero"/>
        <c:crossBetween val="between"/>
      </c:valAx>
      <c:catAx>
        <c:axId val="12600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6001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dirty="0"/>
              <a:t>بازدید سالانه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1402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2987</c:v>
                </c:pt>
                <c:pt idx="1">
                  <c:v>8056</c:v>
                </c:pt>
                <c:pt idx="2">
                  <c:v>9371</c:v>
                </c:pt>
                <c:pt idx="3">
                  <c:v>6128</c:v>
                </c:pt>
                <c:pt idx="4">
                  <c:v>657</c:v>
                </c:pt>
                <c:pt idx="5">
                  <c:v>2387</c:v>
                </c:pt>
                <c:pt idx="6">
                  <c:v>7994</c:v>
                </c:pt>
                <c:pt idx="7">
                  <c:v>9543</c:v>
                </c:pt>
                <c:pt idx="8">
                  <c:v>4412</c:v>
                </c:pt>
                <c:pt idx="9">
                  <c:v>4996</c:v>
                </c:pt>
                <c:pt idx="10">
                  <c:v>7372</c:v>
                </c:pt>
                <c:pt idx="11">
                  <c:v>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0-4207-BACA-8F4C7180FF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1403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4583</c:v>
                </c:pt>
                <c:pt idx="1">
                  <c:v>7155</c:v>
                </c:pt>
                <c:pt idx="2">
                  <c:v>3893</c:v>
                </c:pt>
                <c:pt idx="3">
                  <c:v>7781</c:v>
                </c:pt>
                <c:pt idx="4">
                  <c:v>6339</c:v>
                </c:pt>
                <c:pt idx="5">
                  <c:v>5751</c:v>
                </c:pt>
                <c:pt idx="6">
                  <c:v>5673</c:v>
                </c:pt>
                <c:pt idx="7">
                  <c:v>3746</c:v>
                </c:pt>
                <c:pt idx="8">
                  <c:v>9791</c:v>
                </c:pt>
                <c:pt idx="9">
                  <c:v>9244</c:v>
                </c:pt>
                <c:pt idx="10">
                  <c:v>8779</c:v>
                </c:pt>
                <c:pt idx="11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30-4207-BACA-8F4C7180F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014272"/>
        <c:axId val="1260015520"/>
      </c:lineChart>
      <c:valAx>
        <c:axId val="12600155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60014272"/>
        <c:crosses val="autoZero"/>
        <c:crossBetween val="between"/>
      </c:valAx>
      <c:catAx>
        <c:axId val="12600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6001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100" dirty="0"/>
              <a:t>شهرهای پربازدید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تهران</c:v>
                </c:pt>
                <c:pt idx="1">
                  <c:v>اصفهان</c:v>
                </c:pt>
                <c:pt idx="2">
                  <c:v>شیراز</c:v>
                </c:pt>
                <c:pt idx="3">
                  <c:v>کرج</c:v>
                </c:pt>
                <c:pt idx="4">
                  <c:v>تبریز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22000</c:v>
                </c:pt>
                <c:pt idx="1">
                  <c:v>7300</c:v>
                </c:pt>
                <c:pt idx="2">
                  <c:v>5400</c:v>
                </c:pt>
                <c:pt idx="3">
                  <c:v>3100</c:v>
                </c:pt>
                <c:pt idx="4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3-41BF-B127-44F3000AD4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8364656"/>
        <c:axId val="1598365072"/>
      </c:barChart>
      <c:catAx>
        <c:axId val="159836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98365072"/>
        <c:crosses val="autoZero"/>
        <c:auto val="1"/>
        <c:lblAlgn val="ctr"/>
        <c:lblOffset val="100"/>
        <c:noMultiLvlLbl val="0"/>
      </c:catAx>
      <c:valAx>
        <c:axId val="1598365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836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/>
              <a:t>منابع ترافیک</a:t>
            </a:r>
            <a:endParaRPr lang="en-US" sz="1200" dirty="0"/>
          </a:p>
        </c:rich>
      </c:tx>
      <c:layout>
        <c:manualLayout>
          <c:xMode val="edge"/>
          <c:yMode val="edge"/>
          <c:x val="0.61806139253606418"/>
          <c:y val="0.22372546947116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5-4E6D-8B9D-367B572538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5-4E6D-8B9D-367B572538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5-4E6D-8B9D-367B572538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ترافیک طبیعی</c:v>
                </c:pt>
                <c:pt idx="1">
                  <c:v>تبلیغات</c:v>
                </c:pt>
                <c:pt idx="2">
                  <c:v>شبکه های اجتماعی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5-4E6D-8B9D-367B57253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67386557072314"/>
          <c:y val="0.41105459189591792"/>
          <c:w val="0.33296758832793771"/>
          <c:h val="0.3427857222432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E-48CA-9E97-6B364A1324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E-48CA-9E97-6B364A132408}"/>
              </c:ext>
            </c:extLst>
          </c:dPt>
          <c:cat>
            <c:strRef>
              <c:f>Sheet1!$A$2:$A$3</c:f>
              <c:strCache>
                <c:ptCount val="2"/>
                <c:pt idx="0">
                  <c:v>ترافیک مستقیم</c:v>
                </c:pt>
                <c:pt idx="1">
                  <c:v>ترافیک ارجاعی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BE-48CA-9E97-6B364A132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/>
              <a:t>بازدید شش ماهه اول سال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سال 1402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5E-4AFC-AAA3-71799FFE24F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5E-4AFC-AAA3-71799FFE24F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5E-4AFC-AAA3-71799FFE24F8}"/>
              </c:ext>
            </c:extLst>
          </c:dPt>
          <c:cat>
            <c:strRef>
              <c:f>Sheet1!$A$2:$A$7</c:f>
              <c:strCache>
                <c:ptCount val="6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1877</c:v>
                </c:pt>
                <c:pt idx="1">
                  <c:v>3688</c:v>
                </c:pt>
                <c:pt idx="2">
                  <c:v>3385</c:v>
                </c:pt>
                <c:pt idx="3">
                  <c:v>1229</c:v>
                </c:pt>
                <c:pt idx="4">
                  <c:v>3369</c:v>
                </c:pt>
                <c:pt idx="5">
                  <c:v>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E-4AFC-AAA3-71799FFE2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1403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3770</c:v>
                </c:pt>
                <c:pt idx="1">
                  <c:v>672</c:v>
                </c:pt>
                <c:pt idx="2">
                  <c:v>913</c:v>
                </c:pt>
                <c:pt idx="3">
                  <c:v>371</c:v>
                </c:pt>
                <c:pt idx="4">
                  <c:v>4201</c:v>
                </c:pt>
                <c:pt idx="5">
                  <c:v>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5E-4AFC-AAA3-71799FFE2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60014272"/>
        <c:axId val="1260015520"/>
      </c:barChart>
      <c:valAx>
        <c:axId val="126001552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260014272"/>
        <c:crosses val="autoZero"/>
        <c:crossBetween val="between"/>
      </c:valAx>
      <c:catAx>
        <c:axId val="12600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60015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02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06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77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760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243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82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871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9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953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435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19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12/12/1445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96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7737A1-C0CA-4965-B66C-8B1886D65CA2}"/>
              </a:ext>
            </a:extLst>
          </p:cNvPr>
          <p:cNvSpPr/>
          <p:nvPr/>
        </p:nvSpPr>
        <p:spPr>
          <a:xfrm>
            <a:off x="10079917" y="-1674"/>
            <a:ext cx="2112083" cy="68596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D227A6-A694-4CEE-A401-B9C7199A2ED5}"/>
              </a:ext>
            </a:extLst>
          </p:cNvPr>
          <p:cNvSpPr/>
          <p:nvPr/>
        </p:nvSpPr>
        <p:spPr>
          <a:xfrm>
            <a:off x="689270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E4FF87-7022-4C29-85E5-1F3FA0D64283}"/>
              </a:ext>
            </a:extLst>
          </p:cNvPr>
          <p:cNvSpPr/>
          <p:nvPr/>
        </p:nvSpPr>
        <p:spPr>
          <a:xfrm>
            <a:off x="371902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A12B6-103F-4F87-8D32-D14109784F3F}"/>
              </a:ext>
            </a:extLst>
          </p:cNvPr>
          <p:cNvSpPr/>
          <p:nvPr/>
        </p:nvSpPr>
        <p:spPr>
          <a:xfrm>
            <a:off x="54534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8C1ACF-D438-4C6E-BDEE-486CE91B071E}"/>
              </a:ext>
            </a:extLst>
          </p:cNvPr>
          <p:cNvSpPr/>
          <p:nvPr/>
        </p:nvSpPr>
        <p:spPr>
          <a:xfrm>
            <a:off x="545348" y="3126438"/>
            <a:ext cx="2880320" cy="3254889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6FAC3C-C932-4EFF-9216-A25277165820}"/>
              </a:ext>
            </a:extLst>
          </p:cNvPr>
          <p:cNvSpPr/>
          <p:nvPr/>
        </p:nvSpPr>
        <p:spPr>
          <a:xfrm>
            <a:off x="3719028" y="3126438"/>
            <a:ext cx="6054000" cy="3254889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83B08F2-A177-4AD8-A77C-095337AC8E18}"/>
              </a:ext>
            </a:extLst>
          </p:cNvPr>
          <p:cNvSpPr txBox="1">
            <a:spLocks/>
          </p:cNvSpPr>
          <p:nvPr/>
        </p:nvSpPr>
        <p:spPr>
          <a:xfrm>
            <a:off x="3719028" y="372540"/>
            <a:ext cx="6053663" cy="5079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fa-IR" sz="4400" dirty="0">
                <a:solidFill>
                  <a:schemeClr val="bg1">
                    <a:lumMod val="95000"/>
                  </a:schemeClr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داشبورد تحلیل ترافیک سایت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A3D718-00C4-4F99-8D50-30CF12662A4F}"/>
              </a:ext>
            </a:extLst>
          </p:cNvPr>
          <p:cNvSpPr txBox="1">
            <a:spLocks/>
          </p:cNvSpPr>
          <p:nvPr/>
        </p:nvSpPr>
        <p:spPr>
          <a:xfrm>
            <a:off x="10631902" y="1628800"/>
            <a:ext cx="1008112" cy="507999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MetaBaran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6349716-BF54-40F2-8CA6-5BD38FFBFAE9}"/>
              </a:ext>
            </a:extLst>
          </p:cNvPr>
          <p:cNvGrpSpPr/>
          <p:nvPr/>
        </p:nvGrpSpPr>
        <p:grpSpPr>
          <a:xfrm>
            <a:off x="10280201" y="2852936"/>
            <a:ext cx="1711514" cy="732946"/>
            <a:chOff x="10320388" y="2852936"/>
            <a:chExt cx="1711514" cy="7329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CC68AF-2453-45E1-AF6F-C54FE9A35CF2}"/>
                </a:ext>
              </a:extLst>
            </p:cNvPr>
            <p:cNvSpPr txBox="1"/>
            <p:nvPr/>
          </p:nvSpPr>
          <p:spPr>
            <a:xfrm>
              <a:off x="11036438" y="3154995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sz="2800" b="1" dirty="0">
                  <a:solidFill>
                    <a:schemeClr val="accent6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2.342</a:t>
              </a:r>
              <a:endParaRPr lang="en-US" sz="20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6A6451-2560-4CBB-BBDD-E22284F11C4B}"/>
                </a:ext>
              </a:extLst>
            </p:cNvPr>
            <p:cNvSpPr txBox="1"/>
            <p:nvPr/>
          </p:nvSpPr>
          <p:spPr>
            <a:xfrm>
              <a:off x="11036438" y="2852936"/>
              <a:ext cx="9954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400" b="1" dirty="0">
                  <a:solidFill>
                    <a:schemeClr val="accent6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بازدیدکنندگان</a:t>
              </a:r>
              <a:endParaRPr lang="en-US" sz="14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3" name="Freeform 158">
              <a:extLst>
                <a:ext uri="{FF2B5EF4-FFF2-40B4-BE49-F238E27FC236}">
                  <a16:creationId xmlns:a16="http://schemas.microsoft.com/office/drawing/2014/main" id="{C5C395C7-3A0A-4DD5-97D1-10A119715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0388" y="2866137"/>
              <a:ext cx="596118" cy="596118"/>
            </a:xfrm>
            <a:custGeom>
              <a:avLst/>
              <a:gdLst>
                <a:gd name="T0" fmla="*/ 373 w 720"/>
                <a:gd name="T1" fmla="*/ 517 h 720"/>
                <a:gd name="T2" fmla="*/ 263 w 720"/>
                <a:gd name="T3" fmla="*/ 466 h 720"/>
                <a:gd name="T4" fmla="*/ 350 w 720"/>
                <a:gd name="T5" fmla="*/ 398 h 720"/>
                <a:gd name="T6" fmla="*/ 313 w 720"/>
                <a:gd name="T7" fmla="*/ 291 h 720"/>
                <a:gd name="T8" fmla="*/ 307 w 720"/>
                <a:gd name="T9" fmla="*/ 233 h 720"/>
                <a:gd name="T10" fmla="*/ 350 w 720"/>
                <a:gd name="T11" fmla="*/ 141 h 720"/>
                <a:gd name="T12" fmla="*/ 238 w 720"/>
                <a:gd name="T13" fmla="*/ 166 h 720"/>
                <a:gd name="T14" fmla="*/ 197 w 720"/>
                <a:gd name="T15" fmla="*/ 170 h 720"/>
                <a:gd name="T16" fmla="*/ 320 w 720"/>
                <a:gd name="T17" fmla="*/ 33 h 720"/>
                <a:gd name="T18" fmla="*/ 477 w 720"/>
                <a:gd name="T19" fmla="*/ 1 h 720"/>
                <a:gd name="T20" fmla="*/ 659 w 720"/>
                <a:gd name="T21" fmla="*/ 98 h 720"/>
                <a:gd name="T22" fmla="*/ 720 w 720"/>
                <a:gd name="T23" fmla="*/ 270 h 720"/>
                <a:gd name="T24" fmla="*/ 714 w 720"/>
                <a:gd name="T25" fmla="*/ 403 h 720"/>
                <a:gd name="T26" fmla="*/ 658 w 720"/>
                <a:gd name="T27" fmla="*/ 453 h 720"/>
                <a:gd name="T28" fmla="*/ 503 w 720"/>
                <a:gd name="T29" fmla="*/ 535 h 720"/>
                <a:gd name="T30" fmla="*/ 615 w 720"/>
                <a:gd name="T31" fmla="*/ 411 h 720"/>
                <a:gd name="T32" fmla="*/ 664 w 720"/>
                <a:gd name="T33" fmla="*/ 353 h 720"/>
                <a:gd name="T34" fmla="*/ 568 w 720"/>
                <a:gd name="T35" fmla="*/ 312 h 720"/>
                <a:gd name="T36" fmla="*/ 622 w 720"/>
                <a:gd name="T37" fmla="*/ 430 h 720"/>
                <a:gd name="T38" fmla="*/ 389 w 720"/>
                <a:gd name="T39" fmla="*/ 258 h 720"/>
                <a:gd name="T40" fmla="*/ 517 w 720"/>
                <a:gd name="T41" fmla="*/ 175 h 720"/>
                <a:gd name="T42" fmla="*/ 431 w 720"/>
                <a:gd name="T43" fmla="*/ 156 h 720"/>
                <a:gd name="T44" fmla="*/ 389 w 720"/>
                <a:gd name="T45" fmla="*/ 283 h 720"/>
                <a:gd name="T46" fmla="*/ 356 w 720"/>
                <a:gd name="T47" fmla="*/ 318 h 720"/>
                <a:gd name="T48" fmla="*/ 450 w 720"/>
                <a:gd name="T49" fmla="*/ 384 h 720"/>
                <a:gd name="T50" fmla="*/ 389 w 720"/>
                <a:gd name="T51" fmla="*/ 283 h 720"/>
                <a:gd name="T52" fmla="*/ 477 w 720"/>
                <a:gd name="T53" fmla="*/ 66 h 720"/>
                <a:gd name="T54" fmla="*/ 417 w 720"/>
                <a:gd name="T55" fmla="*/ 130 h 720"/>
                <a:gd name="T56" fmla="*/ 541 w 720"/>
                <a:gd name="T57" fmla="*/ 81 h 720"/>
                <a:gd name="T58" fmla="*/ 582 w 720"/>
                <a:gd name="T59" fmla="*/ 103 h 720"/>
                <a:gd name="T60" fmla="*/ 486 w 720"/>
                <a:gd name="T61" fmla="*/ 37 h 720"/>
                <a:gd name="T62" fmla="*/ 588 w 720"/>
                <a:gd name="T63" fmla="*/ 146 h 720"/>
                <a:gd name="T64" fmla="*/ 569 w 720"/>
                <a:gd name="T65" fmla="*/ 238 h 720"/>
                <a:gd name="T66" fmla="*/ 635 w 720"/>
                <a:gd name="T67" fmla="*/ 124 h 720"/>
                <a:gd name="T68" fmla="*/ 371 w 720"/>
                <a:gd name="T69" fmla="*/ 444 h 720"/>
                <a:gd name="T70" fmla="*/ 336 w 720"/>
                <a:gd name="T71" fmla="*/ 477 h 720"/>
                <a:gd name="T72" fmla="*/ 328 w 720"/>
                <a:gd name="T73" fmla="*/ 106 h 720"/>
                <a:gd name="T74" fmla="*/ 380 w 720"/>
                <a:gd name="T75" fmla="*/ 45 h 720"/>
                <a:gd name="T76" fmla="*/ 587 w 720"/>
                <a:gd name="T77" fmla="*/ 440 h 720"/>
                <a:gd name="T78" fmla="*/ 486 w 720"/>
                <a:gd name="T79" fmla="*/ 503 h 720"/>
                <a:gd name="T80" fmla="*/ 514 w 720"/>
                <a:gd name="T81" fmla="*/ 415 h 720"/>
                <a:gd name="T82" fmla="*/ 384 w 720"/>
                <a:gd name="T83" fmla="*/ 415 h 720"/>
                <a:gd name="T84" fmla="*/ 514 w 720"/>
                <a:gd name="T85" fmla="*/ 415 h 720"/>
                <a:gd name="T86" fmla="*/ 296 w 720"/>
                <a:gd name="T87" fmla="*/ 372 h 720"/>
                <a:gd name="T88" fmla="*/ 237 w 720"/>
                <a:gd name="T89" fmla="*/ 449 h 720"/>
                <a:gd name="T90" fmla="*/ 162 w 720"/>
                <a:gd name="T91" fmla="*/ 460 h 720"/>
                <a:gd name="T92" fmla="*/ 97 w 720"/>
                <a:gd name="T93" fmla="*/ 381 h 720"/>
                <a:gd name="T94" fmla="*/ 101 w 720"/>
                <a:gd name="T95" fmla="*/ 341 h 720"/>
                <a:gd name="T96" fmla="*/ 142 w 720"/>
                <a:gd name="T97" fmla="*/ 246 h 720"/>
                <a:gd name="T98" fmla="*/ 255 w 720"/>
                <a:gd name="T99" fmla="*/ 246 h 720"/>
                <a:gd name="T100" fmla="*/ 288 w 720"/>
                <a:gd name="T101" fmla="*/ 287 h 720"/>
                <a:gd name="T102" fmla="*/ 165 w 720"/>
                <a:gd name="T103" fmla="*/ 626 h 720"/>
                <a:gd name="T104" fmla="*/ 66 w 720"/>
                <a:gd name="T105" fmla="*/ 511 h 720"/>
                <a:gd name="T106" fmla="*/ 11 w 720"/>
                <a:gd name="T107" fmla="*/ 592 h 720"/>
                <a:gd name="T108" fmla="*/ 16 w 720"/>
                <a:gd name="T109" fmla="*/ 720 h 720"/>
                <a:gd name="T110" fmla="*/ 382 w 720"/>
                <a:gd name="T111" fmla="*/ 636 h 720"/>
                <a:gd name="T112" fmla="*/ 345 w 720"/>
                <a:gd name="T113" fmla="*/ 523 h 720"/>
                <a:gd name="T114" fmla="*/ 237 w 720"/>
                <a:gd name="T115" fmla="*/ 59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449" y="541"/>
                  </a:moveTo>
                  <a:lnTo>
                    <a:pt x="449" y="541"/>
                  </a:lnTo>
                  <a:lnTo>
                    <a:pt x="432" y="540"/>
                  </a:lnTo>
                  <a:lnTo>
                    <a:pt x="415" y="539"/>
                  </a:lnTo>
                  <a:lnTo>
                    <a:pt x="399" y="535"/>
                  </a:lnTo>
                  <a:lnTo>
                    <a:pt x="382" y="532"/>
                  </a:lnTo>
                  <a:lnTo>
                    <a:pt x="382" y="532"/>
                  </a:lnTo>
                  <a:lnTo>
                    <a:pt x="382" y="532"/>
                  </a:lnTo>
                  <a:lnTo>
                    <a:pt x="379" y="524"/>
                  </a:lnTo>
                  <a:lnTo>
                    <a:pt x="373" y="517"/>
                  </a:lnTo>
                  <a:lnTo>
                    <a:pt x="368" y="512"/>
                  </a:lnTo>
                  <a:lnTo>
                    <a:pt x="363" y="507"/>
                  </a:lnTo>
                  <a:lnTo>
                    <a:pt x="350" y="498"/>
                  </a:lnTo>
                  <a:lnTo>
                    <a:pt x="337" y="492"/>
                  </a:lnTo>
                  <a:lnTo>
                    <a:pt x="323" y="487"/>
                  </a:lnTo>
                  <a:lnTo>
                    <a:pt x="308" y="482"/>
                  </a:lnTo>
                  <a:lnTo>
                    <a:pt x="294" y="478"/>
                  </a:lnTo>
                  <a:lnTo>
                    <a:pt x="279" y="473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57" y="462"/>
                  </a:lnTo>
                  <a:lnTo>
                    <a:pt x="257" y="462"/>
                  </a:lnTo>
                  <a:lnTo>
                    <a:pt x="271" y="446"/>
                  </a:lnTo>
                  <a:lnTo>
                    <a:pt x="282" y="429"/>
                  </a:lnTo>
                  <a:lnTo>
                    <a:pt x="282" y="429"/>
                  </a:lnTo>
                  <a:lnTo>
                    <a:pt x="298" y="420"/>
                  </a:lnTo>
                  <a:lnTo>
                    <a:pt x="315" y="412"/>
                  </a:lnTo>
                  <a:lnTo>
                    <a:pt x="333" y="404"/>
                  </a:lnTo>
                  <a:lnTo>
                    <a:pt x="350" y="398"/>
                  </a:lnTo>
                  <a:lnTo>
                    <a:pt x="350" y="398"/>
                  </a:lnTo>
                  <a:lnTo>
                    <a:pt x="345" y="379"/>
                  </a:lnTo>
                  <a:lnTo>
                    <a:pt x="339" y="360"/>
                  </a:lnTo>
                  <a:lnTo>
                    <a:pt x="334" y="340"/>
                  </a:lnTo>
                  <a:lnTo>
                    <a:pt x="331" y="319"/>
                  </a:lnTo>
                  <a:lnTo>
                    <a:pt x="331" y="319"/>
                  </a:lnTo>
                  <a:lnTo>
                    <a:pt x="322" y="317"/>
                  </a:lnTo>
                  <a:lnTo>
                    <a:pt x="314" y="312"/>
                  </a:lnTo>
                  <a:lnTo>
                    <a:pt x="314" y="312"/>
                  </a:lnTo>
                  <a:lnTo>
                    <a:pt x="314" y="302"/>
                  </a:lnTo>
                  <a:lnTo>
                    <a:pt x="313" y="291"/>
                  </a:lnTo>
                  <a:lnTo>
                    <a:pt x="311" y="281"/>
                  </a:lnTo>
                  <a:lnTo>
                    <a:pt x="306" y="272"/>
                  </a:lnTo>
                  <a:lnTo>
                    <a:pt x="306" y="272"/>
                  </a:lnTo>
                  <a:lnTo>
                    <a:pt x="299" y="263"/>
                  </a:lnTo>
                  <a:lnTo>
                    <a:pt x="292" y="255"/>
                  </a:lnTo>
                  <a:lnTo>
                    <a:pt x="292" y="255"/>
                  </a:lnTo>
                  <a:lnTo>
                    <a:pt x="295" y="249"/>
                  </a:lnTo>
                  <a:lnTo>
                    <a:pt x="298" y="243"/>
                  </a:lnTo>
                  <a:lnTo>
                    <a:pt x="302" y="238"/>
                  </a:lnTo>
                  <a:lnTo>
                    <a:pt x="307" y="233"/>
                  </a:lnTo>
                  <a:lnTo>
                    <a:pt x="312" y="229"/>
                  </a:lnTo>
                  <a:lnTo>
                    <a:pt x="317" y="225"/>
                  </a:lnTo>
                  <a:lnTo>
                    <a:pt x="324" y="223"/>
                  </a:lnTo>
                  <a:lnTo>
                    <a:pt x="331" y="221"/>
                  </a:lnTo>
                  <a:lnTo>
                    <a:pt x="331" y="221"/>
                  </a:lnTo>
                  <a:lnTo>
                    <a:pt x="334" y="200"/>
                  </a:lnTo>
                  <a:lnTo>
                    <a:pt x="339" y="181"/>
                  </a:lnTo>
                  <a:lnTo>
                    <a:pt x="345" y="161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32" y="135"/>
                  </a:lnTo>
                  <a:lnTo>
                    <a:pt x="313" y="128"/>
                  </a:lnTo>
                  <a:lnTo>
                    <a:pt x="295" y="119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69" y="119"/>
                  </a:lnTo>
                  <a:lnTo>
                    <a:pt x="260" y="130"/>
                  </a:lnTo>
                  <a:lnTo>
                    <a:pt x="252" y="141"/>
                  </a:lnTo>
                  <a:lnTo>
                    <a:pt x="245" y="154"/>
                  </a:lnTo>
                  <a:lnTo>
                    <a:pt x="238" y="166"/>
                  </a:lnTo>
                  <a:lnTo>
                    <a:pt x="232" y="179"/>
                  </a:lnTo>
                  <a:lnTo>
                    <a:pt x="227" y="192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13" y="205"/>
                  </a:lnTo>
                  <a:lnTo>
                    <a:pt x="204" y="205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92" y="188"/>
                  </a:lnTo>
                  <a:lnTo>
                    <a:pt x="197" y="170"/>
                  </a:lnTo>
                  <a:lnTo>
                    <a:pt x="205" y="153"/>
                  </a:lnTo>
                  <a:lnTo>
                    <a:pt x="213" y="137"/>
                  </a:lnTo>
                  <a:lnTo>
                    <a:pt x="223" y="121"/>
                  </a:lnTo>
                  <a:lnTo>
                    <a:pt x="233" y="106"/>
                  </a:lnTo>
                  <a:lnTo>
                    <a:pt x="245" y="93"/>
                  </a:lnTo>
                  <a:lnTo>
                    <a:pt x="257" y="79"/>
                  </a:lnTo>
                  <a:lnTo>
                    <a:pt x="257" y="79"/>
                  </a:lnTo>
                  <a:lnTo>
                    <a:pt x="277" y="61"/>
                  </a:lnTo>
                  <a:lnTo>
                    <a:pt x="298" y="46"/>
                  </a:lnTo>
                  <a:lnTo>
                    <a:pt x="320" y="33"/>
                  </a:lnTo>
                  <a:lnTo>
                    <a:pt x="343" y="21"/>
                  </a:lnTo>
                  <a:lnTo>
                    <a:pt x="368" y="12"/>
                  </a:lnTo>
                  <a:lnTo>
                    <a:pt x="395" y="5"/>
                  </a:lnTo>
                  <a:lnTo>
                    <a:pt x="408" y="3"/>
                  </a:lnTo>
                  <a:lnTo>
                    <a:pt x="422" y="1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64" y="0"/>
                  </a:lnTo>
                  <a:lnTo>
                    <a:pt x="477" y="1"/>
                  </a:lnTo>
                  <a:lnTo>
                    <a:pt x="491" y="3"/>
                  </a:lnTo>
                  <a:lnTo>
                    <a:pt x="503" y="5"/>
                  </a:lnTo>
                  <a:lnTo>
                    <a:pt x="529" y="12"/>
                  </a:lnTo>
                  <a:lnTo>
                    <a:pt x="554" y="21"/>
                  </a:lnTo>
                  <a:lnTo>
                    <a:pt x="578" y="33"/>
                  </a:lnTo>
                  <a:lnTo>
                    <a:pt x="601" y="46"/>
                  </a:lnTo>
                  <a:lnTo>
                    <a:pt x="621" y="61"/>
                  </a:lnTo>
                  <a:lnTo>
                    <a:pt x="641" y="79"/>
                  </a:lnTo>
                  <a:lnTo>
                    <a:pt x="641" y="79"/>
                  </a:lnTo>
                  <a:lnTo>
                    <a:pt x="659" y="98"/>
                  </a:lnTo>
                  <a:lnTo>
                    <a:pt x="674" y="119"/>
                  </a:lnTo>
                  <a:lnTo>
                    <a:pt x="687" y="141"/>
                  </a:lnTo>
                  <a:lnTo>
                    <a:pt x="698" y="165"/>
                  </a:lnTo>
                  <a:lnTo>
                    <a:pt x="708" y="190"/>
                  </a:lnTo>
                  <a:lnTo>
                    <a:pt x="714" y="216"/>
                  </a:lnTo>
                  <a:lnTo>
                    <a:pt x="717" y="229"/>
                  </a:lnTo>
                  <a:lnTo>
                    <a:pt x="719" y="242"/>
                  </a:lnTo>
                  <a:lnTo>
                    <a:pt x="720" y="256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19" y="297"/>
                  </a:lnTo>
                  <a:lnTo>
                    <a:pt x="715" y="321"/>
                  </a:lnTo>
                  <a:lnTo>
                    <a:pt x="710" y="346"/>
                  </a:lnTo>
                  <a:lnTo>
                    <a:pt x="701" y="369"/>
                  </a:lnTo>
                  <a:lnTo>
                    <a:pt x="701" y="369"/>
                  </a:lnTo>
                  <a:lnTo>
                    <a:pt x="706" y="377"/>
                  </a:lnTo>
                  <a:lnTo>
                    <a:pt x="711" y="385"/>
                  </a:lnTo>
                  <a:lnTo>
                    <a:pt x="713" y="394"/>
                  </a:lnTo>
                  <a:lnTo>
                    <a:pt x="714" y="403"/>
                  </a:lnTo>
                  <a:lnTo>
                    <a:pt x="714" y="403"/>
                  </a:lnTo>
                  <a:lnTo>
                    <a:pt x="713" y="413"/>
                  </a:lnTo>
                  <a:lnTo>
                    <a:pt x="711" y="423"/>
                  </a:lnTo>
                  <a:lnTo>
                    <a:pt x="706" y="431"/>
                  </a:lnTo>
                  <a:lnTo>
                    <a:pt x="700" y="439"/>
                  </a:lnTo>
                  <a:lnTo>
                    <a:pt x="693" y="445"/>
                  </a:lnTo>
                  <a:lnTo>
                    <a:pt x="684" y="449"/>
                  </a:lnTo>
                  <a:lnTo>
                    <a:pt x="675" y="453"/>
                  </a:lnTo>
                  <a:lnTo>
                    <a:pt x="664" y="453"/>
                  </a:lnTo>
                  <a:lnTo>
                    <a:pt x="664" y="453"/>
                  </a:lnTo>
                  <a:lnTo>
                    <a:pt x="658" y="453"/>
                  </a:lnTo>
                  <a:lnTo>
                    <a:pt x="651" y="452"/>
                  </a:lnTo>
                  <a:lnTo>
                    <a:pt x="651" y="452"/>
                  </a:lnTo>
                  <a:lnTo>
                    <a:pt x="641" y="462"/>
                  </a:lnTo>
                  <a:lnTo>
                    <a:pt x="641" y="462"/>
                  </a:lnTo>
                  <a:lnTo>
                    <a:pt x="621" y="479"/>
                  </a:lnTo>
                  <a:lnTo>
                    <a:pt x="601" y="495"/>
                  </a:lnTo>
                  <a:lnTo>
                    <a:pt x="578" y="508"/>
                  </a:lnTo>
                  <a:lnTo>
                    <a:pt x="554" y="520"/>
                  </a:lnTo>
                  <a:lnTo>
                    <a:pt x="529" y="529"/>
                  </a:lnTo>
                  <a:lnTo>
                    <a:pt x="503" y="535"/>
                  </a:lnTo>
                  <a:lnTo>
                    <a:pt x="491" y="538"/>
                  </a:lnTo>
                  <a:lnTo>
                    <a:pt x="477" y="539"/>
                  </a:lnTo>
                  <a:lnTo>
                    <a:pt x="464" y="540"/>
                  </a:lnTo>
                  <a:lnTo>
                    <a:pt x="449" y="541"/>
                  </a:lnTo>
                  <a:lnTo>
                    <a:pt x="449" y="541"/>
                  </a:lnTo>
                  <a:close/>
                  <a:moveTo>
                    <a:pt x="622" y="430"/>
                  </a:moveTo>
                  <a:lnTo>
                    <a:pt x="622" y="430"/>
                  </a:lnTo>
                  <a:lnTo>
                    <a:pt x="619" y="424"/>
                  </a:lnTo>
                  <a:lnTo>
                    <a:pt x="617" y="418"/>
                  </a:lnTo>
                  <a:lnTo>
                    <a:pt x="615" y="411"/>
                  </a:lnTo>
                  <a:lnTo>
                    <a:pt x="615" y="403"/>
                  </a:lnTo>
                  <a:lnTo>
                    <a:pt x="615" y="403"/>
                  </a:lnTo>
                  <a:lnTo>
                    <a:pt x="616" y="393"/>
                  </a:lnTo>
                  <a:lnTo>
                    <a:pt x="618" y="384"/>
                  </a:lnTo>
                  <a:lnTo>
                    <a:pt x="624" y="376"/>
                  </a:lnTo>
                  <a:lnTo>
                    <a:pt x="629" y="368"/>
                  </a:lnTo>
                  <a:lnTo>
                    <a:pt x="636" y="362"/>
                  </a:lnTo>
                  <a:lnTo>
                    <a:pt x="645" y="358"/>
                  </a:lnTo>
                  <a:lnTo>
                    <a:pt x="654" y="354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0" y="353"/>
                  </a:lnTo>
                  <a:lnTo>
                    <a:pt x="670" y="353"/>
                  </a:lnTo>
                  <a:lnTo>
                    <a:pt x="676" y="336"/>
                  </a:lnTo>
                  <a:lnTo>
                    <a:pt x="680" y="319"/>
                  </a:lnTo>
                  <a:lnTo>
                    <a:pt x="683" y="301"/>
                  </a:lnTo>
                  <a:lnTo>
                    <a:pt x="685" y="283"/>
                  </a:lnTo>
                  <a:lnTo>
                    <a:pt x="570" y="283"/>
                  </a:lnTo>
                  <a:lnTo>
                    <a:pt x="570" y="283"/>
                  </a:lnTo>
                  <a:lnTo>
                    <a:pt x="568" y="312"/>
                  </a:lnTo>
                  <a:lnTo>
                    <a:pt x="564" y="342"/>
                  </a:lnTo>
                  <a:lnTo>
                    <a:pt x="557" y="370"/>
                  </a:lnTo>
                  <a:lnTo>
                    <a:pt x="548" y="398"/>
                  </a:lnTo>
                  <a:lnTo>
                    <a:pt x="548" y="398"/>
                  </a:lnTo>
                  <a:lnTo>
                    <a:pt x="567" y="405"/>
                  </a:lnTo>
                  <a:lnTo>
                    <a:pt x="585" y="412"/>
                  </a:lnTo>
                  <a:lnTo>
                    <a:pt x="603" y="421"/>
                  </a:lnTo>
                  <a:lnTo>
                    <a:pt x="621" y="431"/>
                  </a:lnTo>
                  <a:lnTo>
                    <a:pt x="622" y="430"/>
                  </a:lnTo>
                  <a:lnTo>
                    <a:pt x="622" y="430"/>
                  </a:lnTo>
                  <a:close/>
                  <a:moveTo>
                    <a:pt x="356" y="223"/>
                  </a:moveTo>
                  <a:lnTo>
                    <a:pt x="356" y="223"/>
                  </a:lnTo>
                  <a:lnTo>
                    <a:pt x="362" y="225"/>
                  </a:lnTo>
                  <a:lnTo>
                    <a:pt x="367" y="229"/>
                  </a:lnTo>
                  <a:lnTo>
                    <a:pt x="372" y="232"/>
                  </a:lnTo>
                  <a:lnTo>
                    <a:pt x="376" y="236"/>
                  </a:lnTo>
                  <a:lnTo>
                    <a:pt x="381" y="241"/>
                  </a:lnTo>
                  <a:lnTo>
                    <a:pt x="384" y="246"/>
                  </a:lnTo>
                  <a:lnTo>
                    <a:pt x="387" y="251"/>
                  </a:lnTo>
                  <a:lnTo>
                    <a:pt x="389" y="258"/>
                  </a:lnTo>
                  <a:lnTo>
                    <a:pt x="545" y="258"/>
                  </a:lnTo>
                  <a:lnTo>
                    <a:pt x="545" y="258"/>
                  </a:lnTo>
                  <a:lnTo>
                    <a:pt x="544" y="238"/>
                  </a:lnTo>
                  <a:lnTo>
                    <a:pt x="542" y="218"/>
                  </a:lnTo>
                  <a:lnTo>
                    <a:pt x="539" y="199"/>
                  </a:lnTo>
                  <a:lnTo>
                    <a:pt x="534" y="181"/>
                  </a:lnTo>
                  <a:lnTo>
                    <a:pt x="534" y="181"/>
                  </a:lnTo>
                  <a:lnTo>
                    <a:pt x="528" y="180"/>
                  </a:lnTo>
                  <a:lnTo>
                    <a:pt x="523" y="178"/>
                  </a:lnTo>
                  <a:lnTo>
                    <a:pt x="517" y="175"/>
                  </a:lnTo>
                  <a:lnTo>
                    <a:pt x="511" y="172"/>
                  </a:lnTo>
                  <a:lnTo>
                    <a:pt x="507" y="167"/>
                  </a:lnTo>
                  <a:lnTo>
                    <a:pt x="502" y="164"/>
                  </a:lnTo>
                  <a:lnTo>
                    <a:pt x="499" y="158"/>
                  </a:lnTo>
                  <a:lnTo>
                    <a:pt x="495" y="154"/>
                  </a:lnTo>
                  <a:lnTo>
                    <a:pt x="495" y="154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50" y="157"/>
                  </a:lnTo>
                  <a:lnTo>
                    <a:pt x="431" y="156"/>
                  </a:lnTo>
                  <a:lnTo>
                    <a:pt x="412" y="155"/>
                  </a:lnTo>
                  <a:lnTo>
                    <a:pt x="393" y="152"/>
                  </a:lnTo>
                  <a:lnTo>
                    <a:pt x="374" y="148"/>
                  </a:lnTo>
                  <a:lnTo>
                    <a:pt x="374" y="148"/>
                  </a:lnTo>
                  <a:lnTo>
                    <a:pt x="368" y="166"/>
                  </a:lnTo>
                  <a:lnTo>
                    <a:pt x="363" y="184"/>
                  </a:lnTo>
                  <a:lnTo>
                    <a:pt x="359" y="204"/>
                  </a:lnTo>
                  <a:lnTo>
                    <a:pt x="356" y="223"/>
                  </a:lnTo>
                  <a:lnTo>
                    <a:pt x="356" y="223"/>
                  </a:lnTo>
                  <a:close/>
                  <a:moveTo>
                    <a:pt x="389" y="283"/>
                  </a:moveTo>
                  <a:lnTo>
                    <a:pt x="389" y="283"/>
                  </a:lnTo>
                  <a:lnTo>
                    <a:pt x="387" y="289"/>
                  </a:lnTo>
                  <a:lnTo>
                    <a:pt x="384" y="294"/>
                  </a:lnTo>
                  <a:lnTo>
                    <a:pt x="381" y="300"/>
                  </a:lnTo>
                  <a:lnTo>
                    <a:pt x="376" y="304"/>
                  </a:lnTo>
                  <a:lnTo>
                    <a:pt x="372" y="309"/>
                  </a:lnTo>
                  <a:lnTo>
                    <a:pt x="367" y="312"/>
                  </a:lnTo>
                  <a:lnTo>
                    <a:pt x="362" y="315"/>
                  </a:lnTo>
                  <a:lnTo>
                    <a:pt x="356" y="318"/>
                  </a:lnTo>
                  <a:lnTo>
                    <a:pt x="356" y="318"/>
                  </a:lnTo>
                  <a:lnTo>
                    <a:pt x="359" y="337"/>
                  </a:lnTo>
                  <a:lnTo>
                    <a:pt x="363" y="355"/>
                  </a:lnTo>
                  <a:lnTo>
                    <a:pt x="368" y="374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93" y="388"/>
                  </a:lnTo>
                  <a:lnTo>
                    <a:pt x="412" y="386"/>
                  </a:lnTo>
                  <a:lnTo>
                    <a:pt x="431" y="384"/>
                  </a:lnTo>
                  <a:lnTo>
                    <a:pt x="450" y="384"/>
                  </a:lnTo>
                  <a:lnTo>
                    <a:pt x="450" y="384"/>
                  </a:lnTo>
                  <a:lnTo>
                    <a:pt x="468" y="384"/>
                  </a:lnTo>
                  <a:lnTo>
                    <a:pt x="488" y="386"/>
                  </a:lnTo>
                  <a:lnTo>
                    <a:pt x="506" y="388"/>
                  </a:lnTo>
                  <a:lnTo>
                    <a:pt x="524" y="392"/>
                  </a:lnTo>
                  <a:lnTo>
                    <a:pt x="524" y="392"/>
                  </a:lnTo>
                  <a:lnTo>
                    <a:pt x="533" y="366"/>
                  </a:lnTo>
                  <a:lnTo>
                    <a:pt x="540" y="338"/>
                  </a:lnTo>
                  <a:lnTo>
                    <a:pt x="544" y="311"/>
                  </a:lnTo>
                  <a:lnTo>
                    <a:pt x="545" y="283"/>
                  </a:lnTo>
                  <a:lnTo>
                    <a:pt x="389" y="283"/>
                  </a:lnTo>
                  <a:lnTo>
                    <a:pt x="389" y="283"/>
                  </a:lnTo>
                  <a:close/>
                  <a:moveTo>
                    <a:pt x="491" y="129"/>
                  </a:moveTo>
                  <a:lnTo>
                    <a:pt x="491" y="129"/>
                  </a:lnTo>
                  <a:lnTo>
                    <a:pt x="492" y="121"/>
                  </a:lnTo>
                  <a:lnTo>
                    <a:pt x="493" y="114"/>
                  </a:lnTo>
                  <a:lnTo>
                    <a:pt x="497" y="107"/>
                  </a:lnTo>
                  <a:lnTo>
                    <a:pt x="501" y="101"/>
                  </a:lnTo>
                  <a:lnTo>
                    <a:pt x="501" y="101"/>
                  </a:lnTo>
                  <a:lnTo>
                    <a:pt x="490" y="82"/>
                  </a:lnTo>
                  <a:lnTo>
                    <a:pt x="477" y="66"/>
                  </a:lnTo>
                  <a:lnTo>
                    <a:pt x="464" y="50"/>
                  </a:lnTo>
                  <a:lnTo>
                    <a:pt x="449" y="35"/>
                  </a:lnTo>
                  <a:lnTo>
                    <a:pt x="449" y="35"/>
                  </a:lnTo>
                  <a:lnTo>
                    <a:pt x="430" y="55"/>
                  </a:lnTo>
                  <a:lnTo>
                    <a:pt x="413" y="77"/>
                  </a:lnTo>
                  <a:lnTo>
                    <a:pt x="398" y="101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400" y="128"/>
                  </a:lnTo>
                  <a:lnTo>
                    <a:pt x="417" y="130"/>
                  </a:lnTo>
                  <a:lnTo>
                    <a:pt x="433" y="13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71" y="131"/>
                  </a:lnTo>
                  <a:lnTo>
                    <a:pt x="491" y="129"/>
                  </a:lnTo>
                  <a:lnTo>
                    <a:pt x="491" y="129"/>
                  </a:lnTo>
                  <a:close/>
                  <a:moveTo>
                    <a:pt x="520" y="86"/>
                  </a:moveTo>
                  <a:lnTo>
                    <a:pt x="520" y="86"/>
                  </a:lnTo>
                  <a:lnTo>
                    <a:pt x="531" y="82"/>
                  </a:lnTo>
                  <a:lnTo>
                    <a:pt x="541" y="81"/>
                  </a:lnTo>
                  <a:lnTo>
                    <a:pt x="541" y="81"/>
                  </a:lnTo>
                  <a:lnTo>
                    <a:pt x="546" y="81"/>
                  </a:lnTo>
                  <a:lnTo>
                    <a:pt x="553" y="82"/>
                  </a:lnTo>
                  <a:lnTo>
                    <a:pt x="559" y="85"/>
                  </a:lnTo>
                  <a:lnTo>
                    <a:pt x="564" y="87"/>
                  </a:lnTo>
                  <a:lnTo>
                    <a:pt x="569" y="90"/>
                  </a:lnTo>
                  <a:lnTo>
                    <a:pt x="574" y="94"/>
                  </a:lnTo>
                  <a:lnTo>
                    <a:pt x="578" y="97"/>
                  </a:lnTo>
                  <a:lnTo>
                    <a:pt x="582" y="103"/>
                  </a:lnTo>
                  <a:lnTo>
                    <a:pt x="582" y="103"/>
                  </a:lnTo>
                  <a:lnTo>
                    <a:pt x="602" y="92"/>
                  </a:lnTo>
                  <a:lnTo>
                    <a:pt x="602" y="92"/>
                  </a:lnTo>
                  <a:lnTo>
                    <a:pt x="590" y="81"/>
                  </a:lnTo>
                  <a:lnTo>
                    <a:pt x="577" y="72"/>
                  </a:lnTo>
                  <a:lnTo>
                    <a:pt x="564" y="64"/>
                  </a:lnTo>
                  <a:lnTo>
                    <a:pt x="549" y="56"/>
                  </a:lnTo>
                  <a:lnTo>
                    <a:pt x="534" y="51"/>
                  </a:lnTo>
                  <a:lnTo>
                    <a:pt x="518" y="45"/>
                  </a:lnTo>
                  <a:lnTo>
                    <a:pt x="502" y="41"/>
                  </a:lnTo>
                  <a:lnTo>
                    <a:pt x="486" y="37"/>
                  </a:lnTo>
                  <a:lnTo>
                    <a:pt x="486" y="37"/>
                  </a:lnTo>
                  <a:lnTo>
                    <a:pt x="505" y="61"/>
                  </a:lnTo>
                  <a:lnTo>
                    <a:pt x="520" y="86"/>
                  </a:lnTo>
                  <a:lnTo>
                    <a:pt x="520" y="86"/>
                  </a:lnTo>
                  <a:close/>
                  <a:moveTo>
                    <a:pt x="591" y="126"/>
                  </a:moveTo>
                  <a:lnTo>
                    <a:pt x="591" y="126"/>
                  </a:lnTo>
                  <a:lnTo>
                    <a:pt x="591" y="131"/>
                  </a:lnTo>
                  <a:lnTo>
                    <a:pt x="591" y="131"/>
                  </a:lnTo>
                  <a:lnTo>
                    <a:pt x="590" y="139"/>
                  </a:lnTo>
                  <a:lnTo>
                    <a:pt x="588" y="146"/>
                  </a:lnTo>
                  <a:lnTo>
                    <a:pt x="585" y="153"/>
                  </a:lnTo>
                  <a:lnTo>
                    <a:pt x="582" y="159"/>
                  </a:lnTo>
                  <a:lnTo>
                    <a:pt x="577" y="165"/>
                  </a:lnTo>
                  <a:lnTo>
                    <a:pt x="571" y="170"/>
                  </a:lnTo>
                  <a:lnTo>
                    <a:pt x="566" y="174"/>
                  </a:lnTo>
                  <a:lnTo>
                    <a:pt x="559" y="178"/>
                  </a:lnTo>
                  <a:lnTo>
                    <a:pt x="559" y="178"/>
                  </a:lnTo>
                  <a:lnTo>
                    <a:pt x="564" y="197"/>
                  </a:lnTo>
                  <a:lnTo>
                    <a:pt x="567" y="217"/>
                  </a:lnTo>
                  <a:lnTo>
                    <a:pt x="569" y="238"/>
                  </a:lnTo>
                  <a:lnTo>
                    <a:pt x="570" y="258"/>
                  </a:lnTo>
                  <a:lnTo>
                    <a:pt x="685" y="258"/>
                  </a:lnTo>
                  <a:lnTo>
                    <a:pt x="685" y="258"/>
                  </a:lnTo>
                  <a:lnTo>
                    <a:pt x="683" y="236"/>
                  </a:lnTo>
                  <a:lnTo>
                    <a:pt x="679" y="216"/>
                  </a:lnTo>
                  <a:lnTo>
                    <a:pt x="674" y="196"/>
                  </a:lnTo>
                  <a:lnTo>
                    <a:pt x="666" y="176"/>
                  </a:lnTo>
                  <a:lnTo>
                    <a:pt x="657" y="158"/>
                  </a:lnTo>
                  <a:lnTo>
                    <a:pt x="646" y="140"/>
                  </a:lnTo>
                  <a:lnTo>
                    <a:pt x="635" y="124"/>
                  </a:lnTo>
                  <a:lnTo>
                    <a:pt x="621" y="109"/>
                  </a:lnTo>
                  <a:lnTo>
                    <a:pt x="621" y="109"/>
                  </a:lnTo>
                  <a:lnTo>
                    <a:pt x="605" y="118"/>
                  </a:lnTo>
                  <a:lnTo>
                    <a:pt x="591" y="126"/>
                  </a:lnTo>
                  <a:lnTo>
                    <a:pt x="591" y="126"/>
                  </a:lnTo>
                  <a:close/>
                  <a:moveTo>
                    <a:pt x="413" y="503"/>
                  </a:moveTo>
                  <a:lnTo>
                    <a:pt x="413" y="503"/>
                  </a:lnTo>
                  <a:lnTo>
                    <a:pt x="397" y="484"/>
                  </a:lnTo>
                  <a:lnTo>
                    <a:pt x="383" y="464"/>
                  </a:lnTo>
                  <a:lnTo>
                    <a:pt x="371" y="444"/>
                  </a:lnTo>
                  <a:lnTo>
                    <a:pt x="360" y="421"/>
                  </a:lnTo>
                  <a:lnTo>
                    <a:pt x="360" y="421"/>
                  </a:lnTo>
                  <a:lnTo>
                    <a:pt x="343" y="427"/>
                  </a:lnTo>
                  <a:lnTo>
                    <a:pt x="328" y="434"/>
                  </a:lnTo>
                  <a:lnTo>
                    <a:pt x="312" y="441"/>
                  </a:lnTo>
                  <a:lnTo>
                    <a:pt x="296" y="449"/>
                  </a:lnTo>
                  <a:lnTo>
                    <a:pt x="296" y="449"/>
                  </a:lnTo>
                  <a:lnTo>
                    <a:pt x="308" y="460"/>
                  </a:lnTo>
                  <a:lnTo>
                    <a:pt x="322" y="469"/>
                  </a:lnTo>
                  <a:lnTo>
                    <a:pt x="336" y="477"/>
                  </a:lnTo>
                  <a:lnTo>
                    <a:pt x="350" y="483"/>
                  </a:lnTo>
                  <a:lnTo>
                    <a:pt x="365" y="490"/>
                  </a:lnTo>
                  <a:lnTo>
                    <a:pt x="380" y="496"/>
                  </a:lnTo>
                  <a:lnTo>
                    <a:pt x="396" y="499"/>
                  </a:lnTo>
                  <a:lnTo>
                    <a:pt x="413" y="503"/>
                  </a:lnTo>
                  <a:lnTo>
                    <a:pt x="413" y="503"/>
                  </a:lnTo>
                  <a:close/>
                  <a:moveTo>
                    <a:pt x="296" y="90"/>
                  </a:moveTo>
                  <a:lnTo>
                    <a:pt x="296" y="90"/>
                  </a:lnTo>
                  <a:lnTo>
                    <a:pt x="312" y="99"/>
                  </a:lnTo>
                  <a:lnTo>
                    <a:pt x="328" y="106"/>
                  </a:lnTo>
                  <a:lnTo>
                    <a:pt x="343" y="113"/>
                  </a:lnTo>
                  <a:lnTo>
                    <a:pt x="360" y="119"/>
                  </a:lnTo>
                  <a:lnTo>
                    <a:pt x="360" y="119"/>
                  </a:lnTo>
                  <a:lnTo>
                    <a:pt x="371" y="97"/>
                  </a:lnTo>
                  <a:lnTo>
                    <a:pt x="383" y="76"/>
                  </a:lnTo>
                  <a:lnTo>
                    <a:pt x="397" y="56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396" y="41"/>
                  </a:lnTo>
                  <a:lnTo>
                    <a:pt x="380" y="45"/>
                  </a:lnTo>
                  <a:lnTo>
                    <a:pt x="365" y="50"/>
                  </a:lnTo>
                  <a:lnTo>
                    <a:pt x="350" y="56"/>
                  </a:lnTo>
                  <a:lnTo>
                    <a:pt x="336" y="63"/>
                  </a:lnTo>
                  <a:lnTo>
                    <a:pt x="322" y="72"/>
                  </a:lnTo>
                  <a:lnTo>
                    <a:pt x="308" y="81"/>
                  </a:lnTo>
                  <a:lnTo>
                    <a:pt x="296" y="90"/>
                  </a:lnTo>
                  <a:lnTo>
                    <a:pt x="296" y="90"/>
                  </a:lnTo>
                  <a:close/>
                  <a:moveTo>
                    <a:pt x="602" y="449"/>
                  </a:moveTo>
                  <a:lnTo>
                    <a:pt x="602" y="449"/>
                  </a:lnTo>
                  <a:lnTo>
                    <a:pt x="587" y="440"/>
                  </a:lnTo>
                  <a:lnTo>
                    <a:pt x="571" y="434"/>
                  </a:lnTo>
                  <a:lnTo>
                    <a:pt x="556" y="427"/>
                  </a:lnTo>
                  <a:lnTo>
                    <a:pt x="539" y="421"/>
                  </a:lnTo>
                  <a:lnTo>
                    <a:pt x="539" y="421"/>
                  </a:lnTo>
                  <a:lnTo>
                    <a:pt x="539" y="421"/>
                  </a:lnTo>
                  <a:lnTo>
                    <a:pt x="527" y="443"/>
                  </a:lnTo>
                  <a:lnTo>
                    <a:pt x="515" y="464"/>
                  </a:lnTo>
                  <a:lnTo>
                    <a:pt x="501" y="484"/>
                  </a:lnTo>
                  <a:lnTo>
                    <a:pt x="486" y="503"/>
                  </a:lnTo>
                  <a:lnTo>
                    <a:pt x="486" y="503"/>
                  </a:lnTo>
                  <a:lnTo>
                    <a:pt x="502" y="499"/>
                  </a:lnTo>
                  <a:lnTo>
                    <a:pt x="518" y="496"/>
                  </a:lnTo>
                  <a:lnTo>
                    <a:pt x="534" y="490"/>
                  </a:lnTo>
                  <a:lnTo>
                    <a:pt x="549" y="483"/>
                  </a:lnTo>
                  <a:lnTo>
                    <a:pt x="564" y="477"/>
                  </a:lnTo>
                  <a:lnTo>
                    <a:pt x="577" y="467"/>
                  </a:lnTo>
                  <a:lnTo>
                    <a:pt x="590" y="458"/>
                  </a:lnTo>
                  <a:lnTo>
                    <a:pt x="602" y="449"/>
                  </a:lnTo>
                  <a:lnTo>
                    <a:pt x="602" y="449"/>
                  </a:lnTo>
                  <a:close/>
                  <a:moveTo>
                    <a:pt x="514" y="415"/>
                  </a:moveTo>
                  <a:lnTo>
                    <a:pt x="514" y="415"/>
                  </a:lnTo>
                  <a:lnTo>
                    <a:pt x="498" y="412"/>
                  </a:lnTo>
                  <a:lnTo>
                    <a:pt x="482" y="410"/>
                  </a:lnTo>
                  <a:lnTo>
                    <a:pt x="466" y="409"/>
                  </a:lnTo>
                  <a:lnTo>
                    <a:pt x="450" y="409"/>
                  </a:lnTo>
                  <a:lnTo>
                    <a:pt x="450" y="409"/>
                  </a:lnTo>
                  <a:lnTo>
                    <a:pt x="433" y="409"/>
                  </a:lnTo>
                  <a:lnTo>
                    <a:pt x="417" y="410"/>
                  </a:lnTo>
                  <a:lnTo>
                    <a:pt x="400" y="412"/>
                  </a:lnTo>
                  <a:lnTo>
                    <a:pt x="384" y="415"/>
                  </a:lnTo>
                  <a:lnTo>
                    <a:pt x="384" y="415"/>
                  </a:lnTo>
                  <a:lnTo>
                    <a:pt x="398" y="440"/>
                  </a:lnTo>
                  <a:lnTo>
                    <a:pt x="413" y="463"/>
                  </a:lnTo>
                  <a:lnTo>
                    <a:pt x="430" y="486"/>
                  </a:lnTo>
                  <a:lnTo>
                    <a:pt x="449" y="505"/>
                  </a:lnTo>
                  <a:lnTo>
                    <a:pt x="449" y="505"/>
                  </a:lnTo>
                  <a:lnTo>
                    <a:pt x="468" y="486"/>
                  </a:lnTo>
                  <a:lnTo>
                    <a:pt x="485" y="463"/>
                  </a:lnTo>
                  <a:lnTo>
                    <a:pt x="501" y="440"/>
                  </a:lnTo>
                  <a:lnTo>
                    <a:pt x="514" y="415"/>
                  </a:lnTo>
                  <a:lnTo>
                    <a:pt x="514" y="415"/>
                  </a:lnTo>
                  <a:close/>
                  <a:moveTo>
                    <a:pt x="285" y="353"/>
                  </a:moveTo>
                  <a:lnTo>
                    <a:pt x="285" y="353"/>
                  </a:lnTo>
                  <a:lnTo>
                    <a:pt x="290" y="353"/>
                  </a:lnTo>
                  <a:lnTo>
                    <a:pt x="294" y="353"/>
                  </a:lnTo>
                  <a:lnTo>
                    <a:pt x="296" y="354"/>
                  </a:lnTo>
                  <a:lnTo>
                    <a:pt x="298" y="358"/>
                  </a:lnTo>
                  <a:lnTo>
                    <a:pt x="298" y="360"/>
                  </a:lnTo>
                  <a:lnTo>
                    <a:pt x="298" y="364"/>
                  </a:lnTo>
                  <a:lnTo>
                    <a:pt x="296" y="372"/>
                  </a:lnTo>
                  <a:lnTo>
                    <a:pt x="291" y="381"/>
                  </a:lnTo>
                  <a:lnTo>
                    <a:pt x="285" y="389"/>
                  </a:lnTo>
                  <a:lnTo>
                    <a:pt x="278" y="395"/>
                  </a:lnTo>
                  <a:lnTo>
                    <a:pt x="275" y="396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65" y="412"/>
                  </a:lnTo>
                  <a:lnTo>
                    <a:pt x="257" y="426"/>
                  </a:lnTo>
                  <a:lnTo>
                    <a:pt x="247" y="438"/>
                  </a:lnTo>
                  <a:lnTo>
                    <a:pt x="237" y="449"/>
                  </a:lnTo>
                  <a:lnTo>
                    <a:pt x="226" y="460"/>
                  </a:lnTo>
                  <a:lnTo>
                    <a:pt x="215" y="466"/>
                  </a:lnTo>
                  <a:lnTo>
                    <a:pt x="204" y="471"/>
                  </a:lnTo>
                  <a:lnTo>
                    <a:pt x="198" y="472"/>
                  </a:lnTo>
                  <a:lnTo>
                    <a:pt x="194" y="473"/>
                  </a:lnTo>
                  <a:lnTo>
                    <a:pt x="194" y="473"/>
                  </a:lnTo>
                  <a:lnTo>
                    <a:pt x="189" y="472"/>
                  </a:lnTo>
                  <a:lnTo>
                    <a:pt x="184" y="471"/>
                  </a:lnTo>
                  <a:lnTo>
                    <a:pt x="173" y="466"/>
                  </a:lnTo>
                  <a:lnTo>
                    <a:pt x="162" y="460"/>
                  </a:lnTo>
                  <a:lnTo>
                    <a:pt x="151" y="449"/>
                  </a:lnTo>
                  <a:lnTo>
                    <a:pt x="140" y="438"/>
                  </a:lnTo>
                  <a:lnTo>
                    <a:pt x="131" y="426"/>
                  </a:lnTo>
                  <a:lnTo>
                    <a:pt x="122" y="412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3" y="396"/>
                  </a:lnTo>
                  <a:lnTo>
                    <a:pt x="110" y="395"/>
                  </a:lnTo>
                  <a:lnTo>
                    <a:pt x="103" y="389"/>
                  </a:lnTo>
                  <a:lnTo>
                    <a:pt x="97" y="381"/>
                  </a:lnTo>
                  <a:lnTo>
                    <a:pt x="92" y="372"/>
                  </a:lnTo>
                  <a:lnTo>
                    <a:pt x="89" y="364"/>
                  </a:lnTo>
                  <a:lnTo>
                    <a:pt x="89" y="360"/>
                  </a:lnTo>
                  <a:lnTo>
                    <a:pt x="89" y="358"/>
                  </a:lnTo>
                  <a:lnTo>
                    <a:pt x="92" y="354"/>
                  </a:lnTo>
                  <a:lnTo>
                    <a:pt x="94" y="353"/>
                  </a:lnTo>
                  <a:lnTo>
                    <a:pt x="99" y="353"/>
                  </a:lnTo>
                  <a:lnTo>
                    <a:pt x="103" y="353"/>
                  </a:lnTo>
                  <a:lnTo>
                    <a:pt x="103" y="353"/>
                  </a:lnTo>
                  <a:lnTo>
                    <a:pt x="101" y="341"/>
                  </a:lnTo>
                  <a:lnTo>
                    <a:pt x="99" y="328"/>
                  </a:lnTo>
                  <a:lnTo>
                    <a:pt x="97" y="31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102" y="295"/>
                  </a:lnTo>
                  <a:lnTo>
                    <a:pt x="104" y="289"/>
                  </a:lnTo>
                  <a:lnTo>
                    <a:pt x="111" y="276"/>
                  </a:lnTo>
                  <a:lnTo>
                    <a:pt x="120" y="265"/>
                  </a:lnTo>
                  <a:lnTo>
                    <a:pt x="130" y="255"/>
                  </a:lnTo>
                  <a:lnTo>
                    <a:pt x="142" y="246"/>
                  </a:lnTo>
                  <a:lnTo>
                    <a:pt x="155" y="239"/>
                  </a:lnTo>
                  <a:lnTo>
                    <a:pt x="169" y="233"/>
                  </a:lnTo>
                  <a:lnTo>
                    <a:pt x="182" y="230"/>
                  </a:lnTo>
                  <a:lnTo>
                    <a:pt x="196" y="227"/>
                  </a:lnTo>
                  <a:lnTo>
                    <a:pt x="211" y="227"/>
                  </a:lnTo>
                  <a:lnTo>
                    <a:pt x="223" y="230"/>
                  </a:lnTo>
                  <a:lnTo>
                    <a:pt x="236" y="233"/>
                  </a:lnTo>
                  <a:lnTo>
                    <a:pt x="246" y="239"/>
                  </a:lnTo>
                  <a:lnTo>
                    <a:pt x="252" y="242"/>
                  </a:lnTo>
                  <a:lnTo>
                    <a:pt x="255" y="246"/>
                  </a:lnTo>
                  <a:lnTo>
                    <a:pt x="260" y="250"/>
                  </a:lnTo>
                  <a:lnTo>
                    <a:pt x="263" y="256"/>
                  </a:lnTo>
                  <a:lnTo>
                    <a:pt x="265" y="261"/>
                  </a:lnTo>
                  <a:lnTo>
                    <a:pt x="267" y="267"/>
                  </a:lnTo>
                  <a:lnTo>
                    <a:pt x="267" y="267"/>
                  </a:lnTo>
                  <a:lnTo>
                    <a:pt x="273" y="270"/>
                  </a:lnTo>
                  <a:lnTo>
                    <a:pt x="278" y="274"/>
                  </a:lnTo>
                  <a:lnTo>
                    <a:pt x="282" y="277"/>
                  </a:lnTo>
                  <a:lnTo>
                    <a:pt x="286" y="282"/>
                  </a:lnTo>
                  <a:lnTo>
                    <a:pt x="288" y="287"/>
                  </a:lnTo>
                  <a:lnTo>
                    <a:pt x="289" y="292"/>
                  </a:lnTo>
                  <a:lnTo>
                    <a:pt x="291" y="304"/>
                  </a:lnTo>
                  <a:lnTo>
                    <a:pt x="290" y="317"/>
                  </a:lnTo>
                  <a:lnTo>
                    <a:pt x="289" y="329"/>
                  </a:lnTo>
                  <a:lnTo>
                    <a:pt x="285" y="353"/>
                  </a:lnTo>
                  <a:lnTo>
                    <a:pt x="285" y="353"/>
                  </a:lnTo>
                  <a:close/>
                  <a:moveTo>
                    <a:pt x="194" y="517"/>
                  </a:moveTo>
                  <a:lnTo>
                    <a:pt x="177" y="531"/>
                  </a:lnTo>
                  <a:lnTo>
                    <a:pt x="184" y="554"/>
                  </a:lnTo>
                  <a:lnTo>
                    <a:pt x="165" y="626"/>
                  </a:lnTo>
                  <a:lnTo>
                    <a:pt x="165" y="626"/>
                  </a:lnTo>
                  <a:lnTo>
                    <a:pt x="151" y="595"/>
                  </a:lnTo>
                  <a:lnTo>
                    <a:pt x="138" y="561"/>
                  </a:lnTo>
                  <a:lnTo>
                    <a:pt x="127" y="528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05" y="499"/>
                  </a:lnTo>
                  <a:lnTo>
                    <a:pt x="92" y="503"/>
                  </a:lnTo>
                  <a:lnTo>
                    <a:pt x="79" y="506"/>
                  </a:lnTo>
                  <a:lnTo>
                    <a:pt x="66" y="511"/>
                  </a:lnTo>
                  <a:lnTo>
                    <a:pt x="53" y="516"/>
                  </a:lnTo>
                  <a:lnTo>
                    <a:pt x="43" y="523"/>
                  </a:lnTo>
                  <a:lnTo>
                    <a:pt x="38" y="526"/>
                  </a:lnTo>
                  <a:lnTo>
                    <a:pt x="34" y="531"/>
                  </a:lnTo>
                  <a:lnTo>
                    <a:pt x="29" y="537"/>
                  </a:lnTo>
                  <a:lnTo>
                    <a:pt x="26" y="542"/>
                  </a:lnTo>
                  <a:lnTo>
                    <a:pt x="26" y="542"/>
                  </a:lnTo>
                  <a:lnTo>
                    <a:pt x="20" y="556"/>
                  </a:lnTo>
                  <a:lnTo>
                    <a:pt x="16" y="573"/>
                  </a:lnTo>
                  <a:lnTo>
                    <a:pt x="11" y="592"/>
                  </a:lnTo>
                  <a:lnTo>
                    <a:pt x="8" y="614"/>
                  </a:lnTo>
                  <a:lnTo>
                    <a:pt x="6" y="636"/>
                  </a:lnTo>
                  <a:lnTo>
                    <a:pt x="3" y="659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1" y="710"/>
                  </a:lnTo>
                  <a:lnTo>
                    <a:pt x="4" y="715"/>
                  </a:lnTo>
                  <a:lnTo>
                    <a:pt x="4" y="715"/>
                  </a:lnTo>
                  <a:lnTo>
                    <a:pt x="10" y="719"/>
                  </a:lnTo>
                  <a:lnTo>
                    <a:pt x="16" y="720"/>
                  </a:lnTo>
                  <a:lnTo>
                    <a:pt x="372" y="720"/>
                  </a:lnTo>
                  <a:lnTo>
                    <a:pt x="372" y="720"/>
                  </a:lnTo>
                  <a:lnTo>
                    <a:pt x="379" y="719"/>
                  </a:lnTo>
                  <a:lnTo>
                    <a:pt x="383" y="715"/>
                  </a:lnTo>
                  <a:lnTo>
                    <a:pt x="383" y="715"/>
                  </a:lnTo>
                  <a:lnTo>
                    <a:pt x="387" y="710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84" y="659"/>
                  </a:lnTo>
                  <a:lnTo>
                    <a:pt x="382" y="636"/>
                  </a:lnTo>
                  <a:lnTo>
                    <a:pt x="380" y="614"/>
                  </a:lnTo>
                  <a:lnTo>
                    <a:pt x="376" y="592"/>
                  </a:lnTo>
                  <a:lnTo>
                    <a:pt x="372" y="573"/>
                  </a:lnTo>
                  <a:lnTo>
                    <a:pt x="367" y="556"/>
                  </a:lnTo>
                  <a:lnTo>
                    <a:pt x="362" y="542"/>
                  </a:lnTo>
                  <a:lnTo>
                    <a:pt x="362" y="542"/>
                  </a:lnTo>
                  <a:lnTo>
                    <a:pt x="358" y="537"/>
                  </a:lnTo>
                  <a:lnTo>
                    <a:pt x="355" y="531"/>
                  </a:lnTo>
                  <a:lnTo>
                    <a:pt x="350" y="526"/>
                  </a:lnTo>
                  <a:lnTo>
                    <a:pt x="345" y="523"/>
                  </a:lnTo>
                  <a:lnTo>
                    <a:pt x="334" y="516"/>
                  </a:lnTo>
                  <a:lnTo>
                    <a:pt x="322" y="511"/>
                  </a:lnTo>
                  <a:lnTo>
                    <a:pt x="309" y="506"/>
                  </a:lnTo>
                  <a:lnTo>
                    <a:pt x="296" y="503"/>
                  </a:lnTo>
                  <a:lnTo>
                    <a:pt x="283" y="499"/>
                  </a:lnTo>
                  <a:lnTo>
                    <a:pt x="271" y="495"/>
                  </a:lnTo>
                  <a:lnTo>
                    <a:pt x="271" y="495"/>
                  </a:lnTo>
                  <a:lnTo>
                    <a:pt x="262" y="528"/>
                  </a:lnTo>
                  <a:lnTo>
                    <a:pt x="250" y="561"/>
                  </a:lnTo>
                  <a:lnTo>
                    <a:pt x="237" y="595"/>
                  </a:lnTo>
                  <a:lnTo>
                    <a:pt x="222" y="626"/>
                  </a:lnTo>
                  <a:lnTo>
                    <a:pt x="205" y="554"/>
                  </a:lnTo>
                  <a:lnTo>
                    <a:pt x="211" y="531"/>
                  </a:lnTo>
                  <a:lnTo>
                    <a:pt x="194" y="517"/>
                  </a:lnTo>
                  <a:lnTo>
                    <a:pt x="194" y="5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Low" rtl="1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D302AA-A4DB-4C2A-927B-4D651C730639}"/>
              </a:ext>
            </a:extLst>
          </p:cNvPr>
          <p:cNvGrpSpPr/>
          <p:nvPr/>
        </p:nvGrpSpPr>
        <p:grpSpPr>
          <a:xfrm>
            <a:off x="10317864" y="3870433"/>
            <a:ext cx="1636189" cy="740830"/>
            <a:chOff x="10394792" y="3870433"/>
            <a:chExt cx="1636189" cy="7408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45B95-C8CE-436D-9CC7-3A25C586DA07}"/>
                </a:ext>
              </a:extLst>
            </p:cNvPr>
            <p:cNvSpPr txBox="1"/>
            <p:nvPr/>
          </p:nvSpPr>
          <p:spPr>
            <a:xfrm>
              <a:off x="10956842" y="4180376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8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43%</a:t>
              </a:r>
              <a:endParaRPr lang="en-US" sz="28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EC8A71-2B1C-4DD8-BF2C-69F2B063FD8C}"/>
                </a:ext>
              </a:extLst>
            </p:cNvPr>
            <p:cNvSpPr txBox="1"/>
            <p:nvPr/>
          </p:nvSpPr>
          <p:spPr>
            <a:xfrm>
              <a:off x="11290393" y="3870433"/>
              <a:ext cx="74058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نرخ پرش</a:t>
              </a:r>
              <a:endParaRPr lang="en-US" sz="16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D06C371F-FBA1-446E-8004-764894177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4792" y="3886231"/>
              <a:ext cx="558862" cy="596118"/>
            </a:xfrm>
            <a:custGeom>
              <a:avLst/>
              <a:gdLst>
                <a:gd name="T0" fmla="*/ 404 w 676"/>
                <a:gd name="T1" fmla="*/ 595 h 720"/>
                <a:gd name="T2" fmla="*/ 380 w 676"/>
                <a:gd name="T3" fmla="*/ 616 h 720"/>
                <a:gd name="T4" fmla="*/ 66 w 676"/>
                <a:gd name="T5" fmla="*/ 614 h 720"/>
                <a:gd name="T6" fmla="*/ 47 w 676"/>
                <a:gd name="T7" fmla="*/ 589 h 720"/>
                <a:gd name="T8" fmla="*/ 47 w 676"/>
                <a:gd name="T9" fmla="*/ 88 h 720"/>
                <a:gd name="T10" fmla="*/ 66 w 676"/>
                <a:gd name="T11" fmla="*/ 64 h 720"/>
                <a:gd name="T12" fmla="*/ 380 w 676"/>
                <a:gd name="T13" fmla="*/ 62 h 720"/>
                <a:gd name="T14" fmla="*/ 404 w 676"/>
                <a:gd name="T15" fmla="*/ 82 h 720"/>
                <a:gd name="T16" fmla="*/ 427 w 676"/>
                <a:gd name="T17" fmla="*/ 95 h 720"/>
                <a:gd name="T18" fmla="*/ 452 w 676"/>
                <a:gd name="T19" fmla="*/ 69 h 720"/>
                <a:gd name="T20" fmla="*/ 431 w 676"/>
                <a:gd name="T21" fmla="*/ 20 h 720"/>
                <a:gd name="T22" fmla="*/ 390 w 676"/>
                <a:gd name="T23" fmla="*/ 0 h 720"/>
                <a:gd name="T24" fmla="*/ 55 w 676"/>
                <a:gd name="T25" fmla="*/ 1 h 720"/>
                <a:gd name="T26" fmla="*/ 12 w 676"/>
                <a:gd name="T27" fmla="*/ 30 h 720"/>
                <a:gd name="T28" fmla="*/ 0 w 676"/>
                <a:gd name="T29" fmla="*/ 69 h 720"/>
                <a:gd name="T30" fmla="*/ 6 w 676"/>
                <a:gd name="T31" fmla="*/ 678 h 720"/>
                <a:gd name="T32" fmla="*/ 48 w 676"/>
                <a:gd name="T33" fmla="*/ 718 h 720"/>
                <a:gd name="T34" fmla="*/ 384 w 676"/>
                <a:gd name="T35" fmla="*/ 720 h 720"/>
                <a:gd name="T36" fmla="*/ 421 w 676"/>
                <a:gd name="T37" fmla="*/ 709 h 720"/>
                <a:gd name="T38" fmla="*/ 452 w 676"/>
                <a:gd name="T39" fmla="*/ 658 h 720"/>
                <a:gd name="T40" fmla="*/ 448 w 676"/>
                <a:gd name="T41" fmla="*/ 366 h 720"/>
                <a:gd name="T42" fmla="*/ 262 w 676"/>
                <a:gd name="T43" fmla="*/ 30 h 720"/>
                <a:gd name="T44" fmla="*/ 267 w 676"/>
                <a:gd name="T45" fmla="*/ 36 h 720"/>
                <a:gd name="T46" fmla="*/ 191 w 676"/>
                <a:gd name="T47" fmla="*/ 42 h 720"/>
                <a:gd name="T48" fmla="*/ 185 w 676"/>
                <a:gd name="T49" fmla="*/ 36 h 720"/>
                <a:gd name="T50" fmla="*/ 191 w 676"/>
                <a:gd name="T51" fmla="*/ 30 h 720"/>
                <a:gd name="T52" fmla="*/ 183 w 676"/>
                <a:gd name="T53" fmla="*/ 683 h 720"/>
                <a:gd name="T54" fmla="*/ 174 w 676"/>
                <a:gd name="T55" fmla="*/ 659 h 720"/>
                <a:gd name="T56" fmla="*/ 191 w 676"/>
                <a:gd name="T57" fmla="*/ 648 h 720"/>
                <a:gd name="T58" fmla="*/ 272 w 676"/>
                <a:gd name="T59" fmla="*/ 651 h 720"/>
                <a:gd name="T60" fmla="*/ 275 w 676"/>
                <a:gd name="T61" fmla="*/ 678 h 720"/>
                <a:gd name="T62" fmla="*/ 262 w 676"/>
                <a:gd name="T63" fmla="*/ 684 h 720"/>
                <a:gd name="T64" fmla="*/ 587 w 676"/>
                <a:gd name="T65" fmla="*/ 243 h 720"/>
                <a:gd name="T66" fmla="*/ 598 w 676"/>
                <a:gd name="T67" fmla="*/ 230 h 720"/>
                <a:gd name="T68" fmla="*/ 664 w 676"/>
                <a:gd name="T69" fmla="*/ 269 h 720"/>
                <a:gd name="T70" fmla="*/ 651 w 676"/>
                <a:gd name="T71" fmla="*/ 284 h 720"/>
                <a:gd name="T72" fmla="*/ 607 w 676"/>
                <a:gd name="T73" fmla="*/ 203 h 720"/>
                <a:gd name="T74" fmla="*/ 593 w 676"/>
                <a:gd name="T75" fmla="*/ 190 h 720"/>
                <a:gd name="T76" fmla="*/ 663 w 676"/>
                <a:gd name="T77" fmla="*/ 164 h 720"/>
                <a:gd name="T78" fmla="*/ 676 w 676"/>
                <a:gd name="T79" fmla="*/ 176 h 720"/>
                <a:gd name="T80" fmla="*/ 615 w 676"/>
                <a:gd name="T81" fmla="*/ 103 h 720"/>
                <a:gd name="T82" fmla="*/ 572 w 676"/>
                <a:gd name="T83" fmla="*/ 163 h 720"/>
                <a:gd name="T84" fmla="*/ 564 w 676"/>
                <a:gd name="T85" fmla="*/ 146 h 720"/>
                <a:gd name="T86" fmla="*/ 607 w 676"/>
                <a:gd name="T87" fmla="*/ 86 h 720"/>
                <a:gd name="T88" fmla="*/ 615 w 676"/>
                <a:gd name="T89" fmla="*/ 103 h 720"/>
                <a:gd name="T90" fmla="*/ 371 w 676"/>
                <a:gd name="T91" fmla="*/ 473 h 720"/>
                <a:gd name="T92" fmla="*/ 253 w 676"/>
                <a:gd name="T93" fmla="*/ 352 h 720"/>
                <a:gd name="T94" fmla="*/ 299 w 676"/>
                <a:gd name="T95" fmla="*/ 212 h 720"/>
                <a:gd name="T96" fmla="*/ 178 w 676"/>
                <a:gd name="T97" fmla="*/ 346 h 720"/>
                <a:gd name="T98" fmla="*/ 150 w 676"/>
                <a:gd name="T99" fmla="*/ 300 h 720"/>
                <a:gd name="T100" fmla="*/ 160 w 676"/>
                <a:gd name="T101" fmla="*/ 281 h 720"/>
                <a:gd name="T102" fmla="*/ 542 w 676"/>
                <a:gd name="T103" fmla="*/ 351 h 720"/>
                <a:gd name="T104" fmla="*/ 423 w 676"/>
                <a:gd name="T105" fmla="*/ 330 h 720"/>
                <a:gd name="T106" fmla="*/ 319 w 676"/>
                <a:gd name="T107" fmla="*/ 203 h 720"/>
                <a:gd name="T108" fmla="*/ 420 w 676"/>
                <a:gd name="T109" fmla="*/ 146 h 720"/>
                <a:gd name="T110" fmla="*/ 533 w 676"/>
                <a:gd name="T111" fmla="*/ 239 h 720"/>
                <a:gd name="T112" fmla="*/ 534 w 676"/>
                <a:gd name="T113" fmla="*/ 191 h 720"/>
                <a:gd name="T114" fmla="*/ 551 w 676"/>
                <a:gd name="T115" fmla="*/ 208 h 720"/>
                <a:gd name="T116" fmla="*/ 548 w 676"/>
                <a:gd name="T117" fmla="*/ 227 h 720"/>
                <a:gd name="T118" fmla="*/ 533 w 676"/>
                <a:gd name="T119" fmla="*/ 23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" h="720">
                  <a:moveTo>
                    <a:pt x="406" y="364"/>
                  </a:moveTo>
                  <a:lnTo>
                    <a:pt x="406" y="582"/>
                  </a:lnTo>
                  <a:lnTo>
                    <a:pt x="406" y="582"/>
                  </a:lnTo>
                  <a:lnTo>
                    <a:pt x="406" y="589"/>
                  </a:lnTo>
                  <a:lnTo>
                    <a:pt x="404" y="595"/>
                  </a:lnTo>
                  <a:lnTo>
                    <a:pt x="401" y="601"/>
                  </a:lnTo>
                  <a:lnTo>
                    <a:pt x="397" y="607"/>
                  </a:lnTo>
                  <a:lnTo>
                    <a:pt x="392" y="610"/>
                  </a:lnTo>
                  <a:lnTo>
                    <a:pt x="386" y="614"/>
                  </a:lnTo>
                  <a:lnTo>
                    <a:pt x="380" y="616"/>
                  </a:lnTo>
                  <a:lnTo>
                    <a:pt x="373" y="616"/>
                  </a:lnTo>
                  <a:lnTo>
                    <a:pt x="79" y="616"/>
                  </a:lnTo>
                  <a:lnTo>
                    <a:pt x="79" y="616"/>
                  </a:lnTo>
                  <a:lnTo>
                    <a:pt x="72" y="616"/>
                  </a:lnTo>
                  <a:lnTo>
                    <a:pt x="66" y="614"/>
                  </a:lnTo>
                  <a:lnTo>
                    <a:pt x="60" y="610"/>
                  </a:lnTo>
                  <a:lnTo>
                    <a:pt x="56" y="607"/>
                  </a:lnTo>
                  <a:lnTo>
                    <a:pt x="51" y="601"/>
                  </a:lnTo>
                  <a:lnTo>
                    <a:pt x="48" y="595"/>
                  </a:lnTo>
                  <a:lnTo>
                    <a:pt x="47" y="589"/>
                  </a:lnTo>
                  <a:lnTo>
                    <a:pt x="46" y="582"/>
                  </a:lnTo>
                  <a:lnTo>
                    <a:pt x="46" y="582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7" y="88"/>
                  </a:lnTo>
                  <a:lnTo>
                    <a:pt x="48" y="82"/>
                  </a:lnTo>
                  <a:lnTo>
                    <a:pt x="51" y="77"/>
                  </a:lnTo>
                  <a:lnTo>
                    <a:pt x="56" y="71"/>
                  </a:lnTo>
                  <a:lnTo>
                    <a:pt x="60" y="68"/>
                  </a:lnTo>
                  <a:lnTo>
                    <a:pt x="66" y="64"/>
                  </a:lnTo>
                  <a:lnTo>
                    <a:pt x="72" y="62"/>
                  </a:lnTo>
                  <a:lnTo>
                    <a:pt x="79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80" y="62"/>
                  </a:lnTo>
                  <a:lnTo>
                    <a:pt x="386" y="64"/>
                  </a:lnTo>
                  <a:lnTo>
                    <a:pt x="392" y="68"/>
                  </a:lnTo>
                  <a:lnTo>
                    <a:pt x="397" y="71"/>
                  </a:lnTo>
                  <a:lnTo>
                    <a:pt x="401" y="77"/>
                  </a:lnTo>
                  <a:lnTo>
                    <a:pt x="404" y="82"/>
                  </a:lnTo>
                  <a:lnTo>
                    <a:pt x="406" y="88"/>
                  </a:lnTo>
                  <a:lnTo>
                    <a:pt x="406" y="95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27" y="9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52" y="62"/>
                  </a:lnTo>
                  <a:lnTo>
                    <a:pt x="451" y="55"/>
                  </a:lnTo>
                  <a:lnTo>
                    <a:pt x="446" y="42"/>
                  </a:lnTo>
                  <a:lnTo>
                    <a:pt x="440" y="30"/>
                  </a:lnTo>
                  <a:lnTo>
                    <a:pt x="431" y="20"/>
                  </a:lnTo>
                  <a:lnTo>
                    <a:pt x="421" y="11"/>
                  </a:lnTo>
                  <a:lnTo>
                    <a:pt x="410" y="5"/>
                  </a:lnTo>
                  <a:lnTo>
                    <a:pt x="404" y="3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8"/>
                  </a:lnTo>
                  <a:lnTo>
                    <a:pt x="1" y="665"/>
                  </a:lnTo>
                  <a:lnTo>
                    <a:pt x="6" y="678"/>
                  </a:lnTo>
                  <a:lnTo>
                    <a:pt x="12" y="689"/>
                  </a:lnTo>
                  <a:lnTo>
                    <a:pt x="21" y="700"/>
                  </a:lnTo>
                  <a:lnTo>
                    <a:pt x="31" y="709"/>
                  </a:lnTo>
                  <a:lnTo>
                    <a:pt x="42" y="715"/>
                  </a:lnTo>
                  <a:lnTo>
                    <a:pt x="48" y="718"/>
                  </a:lnTo>
                  <a:lnTo>
                    <a:pt x="55" y="719"/>
                  </a:lnTo>
                  <a:lnTo>
                    <a:pt x="62" y="720"/>
                  </a:lnTo>
                  <a:lnTo>
                    <a:pt x="68" y="720"/>
                  </a:lnTo>
                  <a:lnTo>
                    <a:pt x="384" y="720"/>
                  </a:lnTo>
                  <a:lnTo>
                    <a:pt x="384" y="720"/>
                  </a:lnTo>
                  <a:lnTo>
                    <a:pt x="390" y="720"/>
                  </a:lnTo>
                  <a:lnTo>
                    <a:pt x="397" y="719"/>
                  </a:lnTo>
                  <a:lnTo>
                    <a:pt x="404" y="718"/>
                  </a:lnTo>
                  <a:lnTo>
                    <a:pt x="410" y="715"/>
                  </a:lnTo>
                  <a:lnTo>
                    <a:pt x="421" y="709"/>
                  </a:lnTo>
                  <a:lnTo>
                    <a:pt x="431" y="700"/>
                  </a:lnTo>
                  <a:lnTo>
                    <a:pt x="440" y="689"/>
                  </a:lnTo>
                  <a:lnTo>
                    <a:pt x="446" y="678"/>
                  </a:lnTo>
                  <a:lnTo>
                    <a:pt x="451" y="665"/>
                  </a:lnTo>
                  <a:lnTo>
                    <a:pt x="452" y="658"/>
                  </a:lnTo>
                  <a:lnTo>
                    <a:pt x="452" y="651"/>
                  </a:lnTo>
                  <a:lnTo>
                    <a:pt x="452" y="366"/>
                  </a:lnTo>
                  <a:lnTo>
                    <a:pt x="452" y="366"/>
                  </a:lnTo>
                  <a:lnTo>
                    <a:pt x="448" y="366"/>
                  </a:lnTo>
                  <a:lnTo>
                    <a:pt x="448" y="366"/>
                  </a:lnTo>
                  <a:lnTo>
                    <a:pt x="428" y="364"/>
                  </a:lnTo>
                  <a:lnTo>
                    <a:pt x="406" y="364"/>
                  </a:lnTo>
                  <a:lnTo>
                    <a:pt x="406" y="364"/>
                  </a:lnTo>
                  <a:close/>
                  <a:moveTo>
                    <a:pt x="191" y="30"/>
                  </a:moveTo>
                  <a:lnTo>
                    <a:pt x="262" y="30"/>
                  </a:lnTo>
                  <a:lnTo>
                    <a:pt x="262" y="30"/>
                  </a:lnTo>
                  <a:lnTo>
                    <a:pt x="265" y="32"/>
                  </a:lnTo>
                  <a:lnTo>
                    <a:pt x="266" y="33"/>
                  </a:lnTo>
                  <a:lnTo>
                    <a:pt x="267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6" y="41"/>
                  </a:lnTo>
                  <a:lnTo>
                    <a:pt x="265" y="42"/>
                  </a:lnTo>
                  <a:lnTo>
                    <a:pt x="262" y="42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87" y="42"/>
                  </a:lnTo>
                  <a:lnTo>
                    <a:pt x="186" y="41"/>
                  </a:lnTo>
                  <a:lnTo>
                    <a:pt x="185" y="38"/>
                  </a:lnTo>
                  <a:lnTo>
                    <a:pt x="185" y="36"/>
                  </a:lnTo>
                  <a:lnTo>
                    <a:pt x="185" y="34"/>
                  </a:lnTo>
                  <a:lnTo>
                    <a:pt x="186" y="33"/>
                  </a:lnTo>
                  <a:lnTo>
                    <a:pt x="187" y="32"/>
                  </a:lnTo>
                  <a:lnTo>
                    <a:pt x="191" y="30"/>
                  </a:lnTo>
                  <a:lnTo>
                    <a:pt x="191" y="30"/>
                  </a:lnTo>
                  <a:close/>
                  <a:moveTo>
                    <a:pt x="262" y="684"/>
                  </a:moveTo>
                  <a:lnTo>
                    <a:pt x="191" y="684"/>
                  </a:lnTo>
                  <a:lnTo>
                    <a:pt x="191" y="684"/>
                  </a:lnTo>
                  <a:lnTo>
                    <a:pt x="186" y="684"/>
                  </a:lnTo>
                  <a:lnTo>
                    <a:pt x="183" y="683"/>
                  </a:lnTo>
                  <a:lnTo>
                    <a:pt x="179" y="680"/>
                  </a:lnTo>
                  <a:lnTo>
                    <a:pt x="177" y="678"/>
                  </a:lnTo>
                  <a:lnTo>
                    <a:pt x="174" y="672"/>
                  </a:lnTo>
                  <a:lnTo>
                    <a:pt x="173" y="666"/>
                  </a:lnTo>
                  <a:lnTo>
                    <a:pt x="174" y="659"/>
                  </a:lnTo>
                  <a:lnTo>
                    <a:pt x="177" y="653"/>
                  </a:lnTo>
                  <a:lnTo>
                    <a:pt x="179" y="651"/>
                  </a:lnTo>
                  <a:lnTo>
                    <a:pt x="183" y="649"/>
                  </a:lnTo>
                  <a:lnTo>
                    <a:pt x="186" y="648"/>
                  </a:lnTo>
                  <a:lnTo>
                    <a:pt x="191" y="648"/>
                  </a:lnTo>
                  <a:lnTo>
                    <a:pt x="262" y="648"/>
                  </a:lnTo>
                  <a:lnTo>
                    <a:pt x="262" y="648"/>
                  </a:lnTo>
                  <a:lnTo>
                    <a:pt x="266" y="648"/>
                  </a:lnTo>
                  <a:lnTo>
                    <a:pt x="269" y="649"/>
                  </a:lnTo>
                  <a:lnTo>
                    <a:pt x="272" y="651"/>
                  </a:lnTo>
                  <a:lnTo>
                    <a:pt x="275" y="653"/>
                  </a:lnTo>
                  <a:lnTo>
                    <a:pt x="278" y="659"/>
                  </a:lnTo>
                  <a:lnTo>
                    <a:pt x="279" y="666"/>
                  </a:lnTo>
                  <a:lnTo>
                    <a:pt x="278" y="672"/>
                  </a:lnTo>
                  <a:lnTo>
                    <a:pt x="275" y="678"/>
                  </a:lnTo>
                  <a:lnTo>
                    <a:pt x="272" y="680"/>
                  </a:lnTo>
                  <a:lnTo>
                    <a:pt x="269" y="683"/>
                  </a:lnTo>
                  <a:lnTo>
                    <a:pt x="266" y="684"/>
                  </a:lnTo>
                  <a:lnTo>
                    <a:pt x="262" y="684"/>
                  </a:lnTo>
                  <a:lnTo>
                    <a:pt x="262" y="684"/>
                  </a:lnTo>
                  <a:close/>
                  <a:moveTo>
                    <a:pt x="647" y="282"/>
                  </a:moveTo>
                  <a:lnTo>
                    <a:pt x="592" y="250"/>
                  </a:lnTo>
                  <a:lnTo>
                    <a:pt x="592" y="250"/>
                  </a:lnTo>
                  <a:lnTo>
                    <a:pt x="588" y="248"/>
                  </a:lnTo>
                  <a:lnTo>
                    <a:pt x="587" y="243"/>
                  </a:lnTo>
                  <a:lnTo>
                    <a:pt x="587" y="239"/>
                  </a:lnTo>
                  <a:lnTo>
                    <a:pt x="588" y="235"/>
                  </a:lnTo>
                  <a:lnTo>
                    <a:pt x="590" y="232"/>
                  </a:lnTo>
                  <a:lnTo>
                    <a:pt x="595" y="230"/>
                  </a:lnTo>
                  <a:lnTo>
                    <a:pt x="598" y="230"/>
                  </a:lnTo>
                  <a:lnTo>
                    <a:pt x="604" y="231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62" y="266"/>
                  </a:lnTo>
                  <a:lnTo>
                    <a:pt x="664" y="269"/>
                  </a:lnTo>
                  <a:lnTo>
                    <a:pt x="664" y="274"/>
                  </a:lnTo>
                  <a:lnTo>
                    <a:pt x="662" y="278"/>
                  </a:lnTo>
                  <a:lnTo>
                    <a:pt x="659" y="281"/>
                  </a:lnTo>
                  <a:lnTo>
                    <a:pt x="656" y="283"/>
                  </a:lnTo>
                  <a:lnTo>
                    <a:pt x="651" y="284"/>
                  </a:lnTo>
                  <a:lnTo>
                    <a:pt x="647" y="282"/>
                  </a:lnTo>
                  <a:lnTo>
                    <a:pt x="647" y="282"/>
                  </a:lnTo>
                  <a:close/>
                  <a:moveTo>
                    <a:pt x="668" y="186"/>
                  </a:moveTo>
                  <a:lnTo>
                    <a:pt x="607" y="203"/>
                  </a:lnTo>
                  <a:lnTo>
                    <a:pt x="607" y="203"/>
                  </a:lnTo>
                  <a:lnTo>
                    <a:pt x="603" y="203"/>
                  </a:lnTo>
                  <a:lnTo>
                    <a:pt x="598" y="201"/>
                  </a:lnTo>
                  <a:lnTo>
                    <a:pt x="595" y="198"/>
                  </a:lnTo>
                  <a:lnTo>
                    <a:pt x="593" y="195"/>
                  </a:lnTo>
                  <a:lnTo>
                    <a:pt x="593" y="190"/>
                  </a:lnTo>
                  <a:lnTo>
                    <a:pt x="593" y="186"/>
                  </a:lnTo>
                  <a:lnTo>
                    <a:pt x="597" y="182"/>
                  </a:lnTo>
                  <a:lnTo>
                    <a:pt x="601" y="181"/>
                  </a:lnTo>
                  <a:lnTo>
                    <a:pt x="663" y="164"/>
                  </a:lnTo>
                  <a:lnTo>
                    <a:pt x="663" y="164"/>
                  </a:lnTo>
                  <a:lnTo>
                    <a:pt x="667" y="164"/>
                  </a:lnTo>
                  <a:lnTo>
                    <a:pt x="671" y="165"/>
                  </a:lnTo>
                  <a:lnTo>
                    <a:pt x="674" y="169"/>
                  </a:lnTo>
                  <a:lnTo>
                    <a:pt x="676" y="172"/>
                  </a:lnTo>
                  <a:lnTo>
                    <a:pt x="676" y="176"/>
                  </a:lnTo>
                  <a:lnTo>
                    <a:pt x="675" y="180"/>
                  </a:lnTo>
                  <a:lnTo>
                    <a:pt x="673" y="183"/>
                  </a:lnTo>
                  <a:lnTo>
                    <a:pt x="668" y="186"/>
                  </a:lnTo>
                  <a:lnTo>
                    <a:pt x="668" y="186"/>
                  </a:lnTo>
                  <a:close/>
                  <a:moveTo>
                    <a:pt x="615" y="103"/>
                  </a:moveTo>
                  <a:lnTo>
                    <a:pt x="583" y="157"/>
                  </a:lnTo>
                  <a:lnTo>
                    <a:pt x="583" y="157"/>
                  </a:lnTo>
                  <a:lnTo>
                    <a:pt x="580" y="161"/>
                  </a:lnTo>
                  <a:lnTo>
                    <a:pt x="576" y="163"/>
                  </a:lnTo>
                  <a:lnTo>
                    <a:pt x="572" y="163"/>
                  </a:lnTo>
                  <a:lnTo>
                    <a:pt x="569" y="162"/>
                  </a:lnTo>
                  <a:lnTo>
                    <a:pt x="565" y="158"/>
                  </a:lnTo>
                  <a:lnTo>
                    <a:pt x="563" y="155"/>
                  </a:lnTo>
                  <a:lnTo>
                    <a:pt x="562" y="150"/>
                  </a:lnTo>
                  <a:lnTo>
                    <a:pt x="564" y="146"/>
                  </a:lnTo>
                  <a:lnTo>
                    <a:pt x="596" y="92"/>
                  </a:lnTo>
                  <a:lnTo>
                    <a:pt x="596" y="92"/>
                  </a:lnTo>
                  <a:lnTo>
                    <a:pt x="599" y="88"/>
                  </a:lnTo>
                  <a:lnTo>
                    <a:pt x="603" y="86"/>
                  </a:lnTo>
                  <a:lnTo>
                    <a:pt x="607" y="86"/>
                  </a:lnTo>
                  <a:lnTo>
                    <a:pt x="610" y="87"/>
                  </a:lnTo>
                  <a:lnTo>
                    <a:pt x="614" y="90"/>
                  </a:lnTo>
                  <a:lnTo>
                    <a:pt x="616" y="94"/>
                  </a:lnTo>
                  <a:lnTo>
                    <a:pt x="616" y="98"/>
                  </a:lnTo>
                  <a:lnTo>
                    <a:pt x="615" y="103"/>
                  </a:lnTo>
                  <a:lnTo>
                    <a:pt x="615" y="103"/>
                  </a:lnTo>
                  <a:close/>
                  <a:moveTo>
                    <a:pt x="299" y="212"/>
                  </a:moveTo>
                  <a:lnTo>
                    <a:pt x="299" y="212"/>
                  </a:lnTo>
                  <a:lnTo>
                    <a:pt x="334" y="342"/>
                  </a:lnTo>
                  <a:lnTo>
                    <a:pt x="371" y="473"/>
                  </a:lnTo>
                  <a:lnTo>
                    <a:pt x="312" y="496"/>
                  </a:lnTo>
                  <a:lnTo>
                    <a:pt x="291" y="394"/>
                  </a:lnTo>
                  <a:lnTo>
                    <a:pt x="265" y="378"/>
                  </a:lnTo>
                  <a:lnTo>
                    <a:pt x="253" y="352"/>
                  </a:lnTo>
                  <a:lnTo>
                    <a:pt x="253" y="352"/>
                  </a:lnTo>
                  <a:lnTo>
                    <a:pt x="221" y="358"/>
                  </a:lnTo>
                  <a:lnTo>
                    <a:pt x="192" y="249"/>
                  </a:lnTo>
                  <a:lnTo>
                    <a:pt x="192" y="249"/>
                  </a:lnTo>
                  <a:lnTo>
                    <a:pt x="248" y="230"/>
                  </a:lnTo>
                  <a:lnTo>
                    <a:pt x="299" y="212"/>
                  </a:lnTo>
                  <a:lnTo>
                    <a:pt x="299" y="212"/>
                  </a:lnTo>
                  <a:close/>
                  <a:moveTo>
                    <a:pt x="178" y="276"/>
                  </a:moveTo>
                  <a:lnTo>
                    <a:pt x="195" y="341"/>
                  </a:lnTo>
                  <a:lnTo>
                    <a:pt x="178" y="346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66" y="344"/>
                  </a:lnTo>
                  <a:lnTo>
                    <a:pt x="161" y="341"/>
                  </a:lnTo>
                  <a:lnTo>
                    <a:pt x="159" y="335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49" y="294"/>
                  </a:lnTo>
                  <a:lnTo>
                    <a:pt x="151" y="289"/>
                  </a:lnTo>
                  <a:lnTo>
                    <a:pt x="156" y="284"/>
                  </a:lnTo>
                  <a:lnTo>
                    <a:pt x="160" y="281"/>
                  </a:lnTo>
                  <a:lnTo>
                    <a:pt x="178" y="276"/>
                  </a:lnTo>
                  <a:close/>
                  <a:moveTo>
                    <a:pt x="474" y="95"/>
                  </a:moveTo>
                  <a:lnTo>
                    <a:pt x="474" y="95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17" y="343"/>
                  </a:lnTo>
                  <a:lnTo>
                    <a:pt x="494" y="337"/>
                  </a:lnTo>
                  <a:lnTo>
                    <a:pt x="470" y="334"/>
                  </a:lnTo>
                  <a:lnTo>
                    <a:pt x="446" y="332"/>
                  </a:lnTo>
                  <a:lnTo>
                    <a:pt x="423" y="330"/>
                  </a:lnTo>
                  <a:lnTo>
                    <a:pt x="401" y="330"/>
                  </a:lnTo>
                  <a:lnTo>
                    <a:pt x="378" y="332"/>
                  </a:lnTo>
                  <a:lnTo>
                    <a:pt x="355" y="335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41" y="193"/>
                  </a:lnTo>
                  <a:lnTo>
                    <a:pt x="361" y="183"/>
                  </a:lnTo>
                  <a:lnTo>
                    <a:pt x="381" y="172"/>
                  </a:lnTo>
                  <a:lnTo>
                    <a:pt x="401" y="159"/>
                  </a:lnTo>
                  <a:lnTo>
                    <a:pt x="420" y="146"/>
                  </a:lnTo>
                  <a:lnTo>
                    <a:pt x="438" y="131"/>
                  </a:lnTo>
                  <a:lnTo>
                    <a:pt x="456" y="114"/>
                  </a:lnTo>
                  <a:lnTo>
                    <a:pt x="474" y="95"/>
                  </a:lnTo>
                  <a:lnTo>
                    <a:pt x="474" y="95"/>
                  </a:lnTo>
                  <a:close/>
                  <a:moveTo>
                    <a:pt x="533" y="239"/>
                  </a:moveTo>
                  <a:lnTo>
                    <a:pt x="520" y="190"/>
                  </a:lnTo>
                  <a:lnTo>
                    <a:pt x="520" y="190"/>
                  </a:lnTo>
                  <a:lnTo>
                    <a:pt x="525" y="189"/>
                  </a:lnTo>
                  <a:lnTo>
                    <a:pt x="530" y="190"/>
                  </a:lnTo>
                  <a:lnTo>
                    <a:pt x="534" y="191"/>
                  </a:lnTo>
                  <a:lnTo>
                    <a:pt x="539" y="192"/>
                  </a:lnTo>
                  <a:lnTo>
                    <a:pt x="544" y="196"/>
                  </a:lnTo>
                  <a:lnTo>
                    <a:pt x="547" y="199"/>
                  </a:lnTo>
                  <a:lnTo>
                    <a:pt x="549" y="204"/>
                  </a:lnTo>
                  <a:lnTo>
                    <a:pt x="551" y="208"/>
                  </a:lnTo>
                  <a:lnTo>
                    <a:pt x="551" y="208"/>
                  </a:lnTo>
                  <a:lnTo>
                    <a:pt x="551" y="213"/>
                  </a:lnTo>
                  <a:lnTo>
                    <a:pt x="551" y="218"/>
                  </a:lnTo>
                  <a:lnTo>
                    <a:pt x="550" y="223"/>
                  </a:lnTo>
                  <a:lnTo>
                    <a:pt x="548" y="227"/>
                  </a:lnTo>
                  <a:lnTo>
                    <a:pt x="546" y="231"/>
                  </a:lnTo>
                  <a:lnTo>
                    <a:pt x="542" y="234"/>
                  </a:lnTo>
                  <a:lnTo>
                    <a:pt x="538" y="238"/>
                  </a:lnTo>
                  <a:lnTo>
                    <a:pt x="533" y="239"/>
                  </a:lnTo>
                  <a:lnTo>
                    <a:pt x="533" y="2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Low" rtl="1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A07421-C99E-44B3-911C-408F328EF0D6}"/>
              </a:ext>
            </a:extLst>
          </p:cNvPr>
          <p:cNvGrpSpPr/>
          <p:nvPr/>
        </p:nvGrpSpPr>
        <p:grpSpPr>
          <a:xfrm>
            <a:off x="10318896" y="4840957"/>
            <a:ext cx="1634124" cy="691350"/>
            <a:chOff x="10397778" y="4840957"/>
            <a:chExt cx="1634124" cy="6913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3E7F77-A591-4299-810B-09433C917460}"/>
                </a:ext>
              </a:extLst>
            </p:cNvPr>
            <p:cNvSpPr txBox="1"/>
            <p:nvPr/>
          </p:nvSpPr>
          <p:spPr>
            <a:xfrm>
              <a:off x="11148920" y="5224530"/>
              <a:ext cx="87959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0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32/250</a:t>
              </a:r>
              <a:endParaRPr lang="en-US" sz="20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37466-57D0-4A86-8936-68C07AA4FF59}"/>
                </a:ext>
              </a:extLst>
            </p:cNvPr>
            <p:cNvSpPr txBox="1"/>
            <p:nvPr/>
          </p:nvSpPr>
          <p:spPr>
            <a:xfrm>
              <a:off x="11151853" y="4844410"/>
              <a:ext cx="8800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بازدید صفحات</a:t>
              </a:r>
              <a:endParaRPr 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595524C-467B-4FFC-B087-18DA5F8028D7}"/>
                </a:ext>
              </a:extLst>
            </p:cNvPr>
            <p:cNvGrpSpPr/>
            <p:nvPr/>
          </p:nvGrpSpPr>
          <p:grpSpPr>
            <a:xfrm>
              <a:off x="10397778" y="4840957"/>
              <a:ext cx="613508" cy="611024"/>
              <a:chOff x="6375400" y="1657350"/>
              <a:chExt cx="392113" cy="390525"/>
            </a:xfrm>
            <a:solidFill>
              <a:schemeClr val="accent3"/>
            </a:solidFill>
          </p:grpSpPr>
          <p:sp>
            <p:nvSpPr>
              <p:cNvPr id="38" name="Freeform 145">
                <a:extLst>
                  <a:ext uri="{FF2B5EF4-FFF2-40B4-BE49-F238E27FC236}">
                    <a16:creationId xmlns:a16="http://schemas.microsoft.com/office/drawing/2014/main" id="{A5E123F3-9796-40B6-BDA2-D37049C42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9375" y="1690688"/>
                <a:ext cx="338138" cy="284163"/>
              </a:xfrm>
              <a:custGeom>
                <a:avLst/>
                <a:gdLst>
                  <a:gd name="T0" fmla="*/ 117 w 637"/>
                  <a:gd name="T1" fmla="*/ 32 h 538"/>
                  <a:gd name="T2" fmla="*/ 136 w 637"/>
                  <a:gd name="T3" fmla="*/ 7 h 538"/>
                  <a:gd name="T4" fmla="*/ 161 w 637"/>
                  <a:gd name="T5" fmla="*/ 0 h 538"/>
                  <a:gd name="T6" fmla="*/ 193 w 637"/>
                  <a:gd name="T7" fmla="*/ 14 h 538"/>
                  <a:gd name="T8" fmla="*/ 207 w 637"/>
                  <a:gd name="T9" fmla="*/ 47 h 538"/>
                  <a:gd name="T10" fmla="*/ 203 w 637"/>
                  <a:gd name="T11" fmla="*/ 66 h 538"/>
                  <a:gd name="T12" fmla="*/ 172 w 637"/>
                  <a:gd name="T13" fmla="*/ 91 h 538"/>
                  <a:gd name="T14" fmla="*/ 156 w 637"/>
                  <a:gd name="T15" fmla="*/ 92 h 538"/>
                  <a:gd name="T16" fmla="*/ 124 w 637"/>
                  <a:gd name="T17" fmla="*/ 74 h 538"/>
                  <a:gd name="T18" fmla="*/ 364 w 637"/>
                  <a:gd name="T19" fmla="*/ 341 h 538"/>
                  <a:gd name="T20" fmla="*/ 440 w 637"/>
                  <a:gd name="T21" fmla="*/ 445 h 538"/>
                  <a:gd name="T22" fmla="*/ 495 w 637"/>
                  <a:gd name="T23" fmla="*/ 403 h 538"/>
                  <a:gd name="T24" fmla="*/ 491 w 637"/>
                  <a:gd name="T25" fmla="*/ 375 h 538"/>
                  <a:gd name="T26" fmla="*/ 511 w 637"/>
                  <a:gd name="T27" fmla="*/ 346 h 538"/>
                  <a:gd name="T28" fmla="*/ 537 w 637"/>
                  <a:gd name="T29" fmla="*/ 338 h 538"/>
                  <a:gd name="T30" fmla="*/ 561 w 637"/>
                  <a:gd name="T31" fmla="*/ 345 h 538"/>
                  <a:gd name="T32" fmla="*/ 581 w 637"/>
                  <a:gd name="T33" fmla="*/ 373 h 538"/>
                  <a:gd name="T34" fmla="*/ 582 w 637"/>
                  <a:gd name="T35" fmla="*/ 393 h 538"/>
                  <a:gd name="T36" fmla="*/ 563 w 637"/>
                  <a:gd name="T37" fmla="*/ 423 h 538"/>
                  <a:gd name="T38" fmla="*/ 537 w 637"/>
                  <a:gd name="T39" fmla="*/ 431 h 538"/>
                  <a:gd name="T40" fmla="*/ 482 w 637"/>
                  <a:gd name="T41" fmla="*/ 472 h 538"/>
                  <a:gd name="T42" fmla="*/ 486 w 637"/>
                  <a:gd name="T43" fmla="*/ 501 h 538"/>
                  <a:gd name="T44" fmla="*/ 466 w 637"/>
                  <a:gd name="T45" fmla="*/ 530 h 538"/>
                  <a:gd name="T46" fmla="*/ 440 w 637"/>
                  <a:gd name="T47" fmla="*/ 538 h 538"/>
                  <a:gd name="T48" fmla="*/ 408 w 637"/>
                  <a:gd name="T49" fmla="*/ 525 h 538"/>
                  <a:gd name="T50" fmla="*/ 394 w 637"/>
                  <a:gd name="T51" fmla="*/ 492 h 538"/>
                  <a:gd name="T52" fmla="*/ 398 w 637"/>
                  <a:gd name="T53" fmla="*/ 472 h 538"/>
                  <a:gd name="T54" fmla="*/ 364 w 637"/>
                  <a:gd name="T55" fmla="*/ 341 h 538"/>
                  <a:gd name="T56" fmla="*/ 168 w 637"/>
                  <a:gd name="T57" fmla="*/ 63 h 538"/>
                  <a:gd name="T58" fmla="*/ 178 w 637"/>
                  <a:gd name="T59" fmla="*/ 47 h 538"/>
                  <a:gd name="T60" fmla="*/ 173 w 637"/>
                  <a:gd name="T61" fmla="*/ 34 h 538"/>
                  <a:gd name="T62" fmla="*/ 161 w 637"/>
                  <a:gd name="T63" fmla="*/ 29 h 538"/>
                  <a:gd name="T64" fmla="*/ 144 w 637"/>
                  <a:gd name="T65" fmla="*/ 40 h 538"/>
                  <a:gd name="T66" fmla="*/ 144 w 637"/>
                  <a:gd name="T67" fmla="*/ 50 h 538"/>
                  <a:gd name="T68" fmla="*/ 157 w 637"/>
                  <a:gd name="T69" fmla="*/ 64 h 538"/>
                  <a:gd name="T70" fmla="*/ 537 w 637"/>
                  <a:gd name="T71" fmla="*/ 401 h 538"/>
                  <a:gd name="T72" fmla="*/ 553 w 637"/>
                  <a:gd name="T73" fmla="*/ 391 h 538"/>
                  <a:gd name="T74" fmla="*/ 554 w 637"/>
                  <a:gd name="T75" fmla="*/ 381 h 538"/>
                  <a:gd name="T76" fmla="*/ 540 w 637"/>
                  <a:gd name="T77" fmla="*/ 367 h 538"/>
                  <a:gd name="T78" fmla="*/ 530 w 637"/>
                  <a:gd name="T79" fmla="*/ 368 h 538"/>
                  <a:gd name="T80" fmla="*/ 519 w 637"/>
                  <a:gd name="T81" fmla="*/ 384 h 538"/>
                  <a:gd name="T82" fmla="*/ 524 w 637"/>
                  <a:gd name="T83" fmla="*/ 397 h 538"/>
                  <a:gd name="T84" fmla="*/ 537 w 637"/>
                  <a:gd name="T85" fmla="*/ 401 h 538"/>
                  <a:gd name="T86" fmla="*/ 447 w 637"/>
                  <a:gd name="T87" fmla="*/ 508 h 538"/>
                  <a:gd name="T88" fmla="*/ 457 w 637"/>
                  <a:gd name="T89" fmla="*/ 492 h 538"/>
                  <a:gd name="T90" fmla="*/ 453 w 637"/>
                  <a:gd name="T91" fmla="*/ 479 h 538"/>
                  <a:gd name="T92" fmla="*/ 440 w 637"/>
                  <a:gd name="T93" fmla="*/ 475 h 538"/>
                  <a:gd name="T94" fmla="*/ 425 w 637"/>
                  <a:gd name="T95" fmla="*/ 485 h 538"/>
                  <a:gd name="T96" fmla="*/ 423 w 637"/>
                  <a:gd name="T97" fmla="*/ 495 h 538"/>
                  <a:gd name="T98" fmla="*/ 437 w 637"/>
                  <a:gd name="T99" fmla="*/ 509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7" h="538">
                    <a:moveTo>
                      <a:pt x="0" y="84"/>
                    </a:moveTo>
                    <a:lnTo>
                      <a:pt x="115" y="40"/>
                    </a:lnTo>
                    <a:lnTo>
                      <a:pt x="115" y="40"/>
                    </a:lnTo>
                    <a:lnTo>
                      <a:pt x="117" y="32"/>
                    </a:lnTo>
                    <a:lnTo>
                      <a:pt x="121" y="24"/>
                    </a:lnTo>
                    <a:lnTo>
                      <a:pt x="125" y="17"/>
                    </a:lnTo>
                    <a:lnTo>
                      <a:pt x="131" y="12"/>
                    </a:lnTo>
                    <a:lnTo>
                      <a:pt x="136" y="7"/>
                    </a:lnTo>
                    <a:lnTo>
                      <a:pt x="144" y="4"/>
                    </a:lnTo>
                    <a:lnTo>
                      <a:pt x="152" y="1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70" y="1"/>
                    </a:lnTo>
                    <a:lnTo>
                      <a:pt x="178" y="4"/>
                    </a:lnTo>
                    <a:lnTo>
                      <a:pt x="186" y="8"/>
                    </a:lnTo>
                    <a:lnTo>
                      <a:pt x="193" y="14"/>
                    </a:lnTo>
                    <a:lnTo>
                      <a:pt x="199" y="21"/>
                    </a:lnTo>
                    <a:lnTo>
                      <a:pt x="203" y="29"/>
                    </a:lnTo>
                    <a:lnTo>
                      <a:pt x="207" y="37"/>
                    </a:lnTo>
                    <a:lnTo>
                      <a:pt x="207" y="47"/>
                    </a:lnTo>
                    <a:lnTo>
                      <a:pt x="207" y="47"/>
                    </a:lnTo>
                    <a:lnTo>
                      <a:pt x="207" y="53"/>
                    </a:lnTo>
                    <a:lnTo>
                      <a:pt x="206" y="59"/>
                    </a:lnTo>
                    <a:lnTo>
                      <a:pt x="203" y="66"/>
                    </a:lnTo>
                    <a:lnTo>
                      <a:pt x="200" y="72"/>
                    </a:lnTo>
                    <a:lnTo>
                      <a:pt x="321" y="269"/>
                    </a:lnTo>
                    <a:lnTo>
                      <a:pt x="296" y="296"/>
                    </a:lnTo>
                    <a:lnTo>
                      <a:pt x="172" y="91"/>
                    </a:lnTo>
                    <a:lnTo>
                      <a:pt x="172" y="91"/>
                    </a:lnTo>
                    <a:lnTo>
                      <a:pt x="161" y="92"/>
                    </a:lnTo>
                    <a:lnTo>
                      <a:pt x="161" y="92"/>
                    </a:lnTo>
                    <a:lnTo>
                      <a:pt x="156" y="92"/>
                    </a:lnTo>
                    <a:lnTo>
                      <a:pt x="150" y="91"/>
                    </a:lnTo>
                    <a:lnTo>
                      <a:pt x="140" y="87"/>
                    </a:lnTo>
                    <a:lnTo>
                      <a:pt x="131" y="82"/>
                    </a:lnTo>
                    <a:lnTo>
                      <a:pt x="124" y="74"/>
                    </a:lnTo>
                    <a:lnTo>
                      <a:pt x="0" y="12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  <a:moveTo>
                      <a:pt x="364" y="341"/>
                    </a:moveTo>
                    <a:lnTo>
                      <a:pt x="430" y="446"/>
                    </a:lnTo>
                    <a:lnTo>
                      <a:pt x="430" y="446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9" y="446"/>
                    </a:lnTo>
                    <a:lnTo>
                      <a:pt x="457" y="449"/>
                    </a:lnTo>
                    <a:lnTo>
                      <a:pt x="495" y="403"/>
                    </a:lnTo>
                    <a:lnTo>
                      <a:pt x="495" y="403"/>
                    </a:lnTo>
                    <a:lnTo>
                      <a:pt x="491" y="394"/>
                    </a:lnTo>
                    <a:lnTo>
                      <a:pt x="490" y="384"/>
                    </a:lnTo>
                    <a:lnTo>
                      <a:pt x="490" y="384"/>
                    </a:lnTo>
                    <a:lnTo>
                      <a:pt x="491" y="375"/>
                    </a:lnTo>
                    <a:lnTo>
                      <a:pt x="494" y="366"/>
                    </a:lnTo>
                    <a:lnTo>
                      <a:pt x="498" y="358"/>
                    </a:lnTo>
                    <a:lnTo>
                      <a:pt x="504" y="351"/>
                    </a:lnTo>
                    <a:lnTo>
                      <a:pt x="511" y="346"/>
                    </a:lnTo>
                    <a:lnTo>
                      <a:pt x="519" y="341"/>
                    </a:lnTo>
                    <a:lnTo>
                      <a:pt x="528" y="339"/>
                    </a:lnTo>
                    <a:lnTo>
                      <a:pt x="537" y="338"/>
                    </a:lnTo>
                    <a:lnTo>
                      <a:pt x="537" y="338"/>
                    </a:lnTo>
                    <a:lnTo>
                      <a:pt x="542" y="339"/>
                    </a:lnTo>
                    <a:lnTo>
                      <a:pt x="549" y="340"/>
                    </a:lnTo>
                    <a:lnTo>
                      <a:pt x="555" y="342"/>
                    </a:lnTo>
                    <a:lnTo>
                      <a:pt x="561" y="345"/>
                    </a:lnTo>
                    <a:lnTo>
                      <a:pt x="637" y="301"/>
                    </a:lnTo>
                    <a:lnTo>
                      <a:pt x="637" y="341"/>
                    </a:lnTo>
                    <a:lnTo>
                      <a:pt x="581" y="373"/>
                    </a:lnTo>
                    <a:lnTo>
                      <a:pt x="581" y="373"/>
                    </a:lnTo>
                    <a:lnTo>
                      <a:pt x="582" y="378"/>
                    </a:lnTo>
                    <a:lnTo>
                      <a:pt x="583" y="384"/>
                    </a:lnTo>
                    <a:lnTo>
                      <a:pt x="583" y="384"/>
                    </a:lnTo>
                    <a:lnTo>
                      <a:pt x="582" y="393"/>
                    </a:lnTo>
                    <a:lnTo>
                      <a:pt x="579" y="402"/>
                    </a:lnTo>
                    <a:lnTo>
                      <a:pt x="575" y="410"/>
                    </a:lnTo>
                    <a:lnTo>
                      <a:pt x="570" y="417"/>
                    </a:lnTo>
                    <a:lnTo>
                      <a:pt x="563" y="423"/>
                    </a:lnTo>
                    <a:lnTo>
                      <a:pt x="555" y="426"/>
                    </a:lnTo>
                    <a:lnTo>
                      <a:pt x="546" y="429"/>
                    </a:lnTo>
                    <a:lnTo>
                      <a:pt x="537" y="431"/>
                    </a:lnTo>
                    <a:lnTo>
                      <a:pt x="537" y="431"/>
                    </a:lnTo>
                    <a:lnTo>
                      <a:pt x="528" y="429"/>
                    </a:lnTo>
                    <a:lnTo>
                      <a:pt x="520" y="427"/>
                    </a:lnTo>
                    <a:lnTo>
                      <a:pt x="482" y="472"/>
                    </a:lnTo>
                    <a:lnTo>
                      <a:pt x="482" y="472"/>
                    </a:lnTo>
                    <a:lnTo>
                      <a:pt x="486" y="482"/>
                    </a:lnTo>
                    <a:lnTo>
                      <a:pt x="487" y="492"/>
                    </a:lnTo>
                    <a:lnTo>
                      <a:pt x="487" y="492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79" y="518"/>
                    </a:lnTo>
                    <a:lnTo>
                      <a:pt x="473" y="525"/>
                    </a:lnTo>
                    <a:lnTo>
                      <a:pt x="466" y="530"/>
                    </a:lnTo>
                    <a:lnTo>
                      <a:pt x="459" y="535"/>
                    </a:lnTo>
                    <a:lnTo>
                      <a:pt x="449" y="537"/>
                    </a:lnTo>
                    <a:lnTo>
                      <a:pt x="440" y="538"/>
                    </a:lnTo>
                    <a:lnTo>
                      <a:pt x="440" y="538"/>
                    </a:lnTo>
                    <a:lnTo>
                      <a:pt x="431" y="537"/>
                    </a:lnTo>
                    <a:lnTo>
                      <a:pt x="422" y="535"/>
                    </a:lnTo>
                    <a:lnTo>
                      <a:pt x="414" y="530"/>
                    </a:lnTo>
                    <a:lnTo>
                      <a:pt x="408" y="525"/>
                    </a:lnTo>
                    <a:lnTo>
                      <a:pt x="402" y="518"/>
                    </a:lnTo>
                    <a:lnTo>
                      <a:pt x="398" y="510"/>
                    </a:lnTo>
                    <a:lnTo>
                      <a:pt x="395" y="501"/>
                    </a:lnTo>
                    <a:lnTo>
                      <a:pt x="394" y="492"/>
                    </a:lnTo>
                    <a:lnTo>
                      <a:pt x="394" y="492"/>
                    </a:lnTo>
                    <a:lnTo>
                      <a:pt x="395" y="485"/>
                    </a:lnTo>
                    <a:lnTo>
                      <a:pt x="396" y="478"/>
                    </a:lnTo>
                    <a:lnTo>
                      <a:pt x="398" y="472"/>
                    </a:lnTo>
                    <a:lnTo>
                      <a:pt x="402" y="467"/>
                    </a:lnTo>
                    <a:lnTo>
                      <a:pt x="341" y="367"/>
                    </a:lnTo>
                    <a:lnTo>
                      <a:pt x="364" y="341"/>
                    </a:lnTo>
                    <a:lnTo>
                      <a:pt x="364" y="341"/>
                    </a:lnTo>
                    <a:close/>
                    <a:moveTo>
                      <a:pt x="161" y="64"/>
                    </a:moveTo>
                    <a:lnTo>
                      <a:pt x="161" y="64"/>
                    </a:lnTo>
                    <a:lnTo>
                      <a:pt x="165" y="64"/>
                    </a:lnTo>
                    <a:lnTo>
                      <a:pt x="168" y="63"/>
                    </a:lnTo>
                    <a:lnTo>
                      <a:pt x="173" y="58"/>
                    </a:lnTo>
                    <a:lnTo>
                      <a:pt x="177" y="53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8" y="43"/>
                    </a:lnTo>
                    <a:lnTo>
                      <a:pt x="177" y="40"/>
                    </a:lnTo>
                    <a:lnTo>
                      <a:pt x="173" y="34"/>
                    </a:lnTo>
                    <a:lnTo>
                      <a:pt x="168" y="31"/>
                    </a:lnTo>
                    <a:lnTo>
                      <a:pt x="165" y="30"/>
                    </a:lnTo>
                    <a:lnTo>
                      <a:pt x="161" y="29"/>
                    </a:lnTo>
                    <a:lnTo>
                      <a:pt x="161" y="29"/>
                    </a:lnTo>
                    <a:lnTo>
                      <a:pt x="157" y="30"/>
                    </a:lnTo>
                    <a:lnTo>
                      <a:pt x="155" y="31"/>
                    </a:lnTo>
                    <a:lnTo>
                      <a:pt x="149" y="34"/>
                    </a:lnTo>
                    <a:lnTo>
                      <a:pt x="144" y="40"/>
                    </a:lnTo>
                    <a:lnTo>
                      <a:pt x="144" y="4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4" y="50"/>
                    </a:lnTo>
                    <a:lnTo>
                      <a:pt x="144" y="53"/>
                    </a:lnTo>
                    <a:lnTo>
                      <a:pt x="149" y="58"/>
                    </a:lnTo>
                    <a:lnTo>
                      <a:pt x="155" y="63"/>
                    </a:lnTo>
                    <a:lnTo>
                      <a:pt x="157" y="64"/>
                    </a:lnTo>
                    <a:lnTo>
                      <a:pt x="161" y="64"/>
                    </a:lnTo>
                    <a:lnTo>
                      <a:pt x="161" y="64"/>
                    </a:lnTo>
                    <a:close/>
                    <a:moveTo>
                      <a:pt x="537" y="401"/>
                    </a:moveTo>
                    <a:lnTo>
                      <a:pt x="537" y="401"/>
                    </a:lnTo>
                    <a:lnTo>
                      <a:pt x="540" y="401"/>
                    </a:lnTo>
                    <a:lnTo>
                      <a:pt x="544" y="400"/>
                    </a:lnTo>
                    <a:lnTo>
                      <a:pt x="549" y="397"/>
                    </a:lnTo>
                    <a:lnTo>
                      <a:pt x="553" y="391"/>
                    </a:lnTo>
                    <a:lnTo>
                      <a:pt x="554" y="388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1"/>
                    </a:lnTo>
                    <a:lnTo>
                      <a:pt x="553" y="377"/>
                    </a:lnTo>
                    <a:lnTo>
                      <a:pt x="549" y="372"/>
                    </a:lnTo>
                    <a:lnTo>
                      <a:pt x="544" y="368"/>
                    </a:lnTo>
                    <a:lnTo>
                      <a:pt x="540" y="367"/>
                    </a:lnTo>
                    <a:lnTo>
                      <a:pt x="537" y="367"/>
                    </a:lnTo>
                    <a:lnTo>
                      <a:pt x="537" y="367"/>
                    </a:lnTo>
                    <a:lnTo>
                      <a:pt x="533" y="367"/>
                    </a:lnTo>
                    <a:lnTo>
                      <a:pt x="530" y="368"/>
                    </a:lnTo>
                    <a:lnTo>
                      <a:pt x="524" y="372"/>
                    </a:lnTo>
                    <a:lnTo>
                      <a:pt x="521" y="377"/>
                    </a:lnTo>
                    <a:lnTo>
                      <a:pt x="520" y="381"/>
                    </a:lnTo>
                    <a:lnTo>
                      <a:pt x="519" y="384"/>
                    </a:lnTo>
                    <a:lnTo>
                      <a:pt x="519" y="384"/>
                    </a:lnTo>
                    <a:lnTo>
                      <a:pt x="520" y="388"/>
                    </a:lnTo>
                    <a:lnTo>
                      <a:pt x="521" y="391"/>
                    </a:lnTo>
                    <a:lnTo>
                      <a:pt x="524" y="397"/>
                    </a:lnTo>
                    <a:lnTo>
                      <a:pt x="530" y="400"/>
                    </a:lnTo>
                    <a:lnTo>
                      <a:pt x="533" y="401"/>
                    </a:lnTo>
                    <a:lnTo>
                      <a:pt x="537" y="401"/>
                    </a:lnTo>
                    <a:lnTo>
                      <a:pt x="537" y="401"/>
                    </a:lnTo>
                    <a:close/>
                    <a:moveTo>
                      <a:pt x="440" y="509"/>
                    </a:moveTo>
                    <a:lnTo>
                      <a:pt x="440" y="509"/>
                    </a:lnTo>
                    <a:lnTo>
                      <a:pt x="444" y="509"/>
                    </a:lnTo>
                    <a:lnTo>
                      <a:pt x="447" y="508"/>
                    </a:lnTo>
                    <a:lnTo>
                      <a:pt x="453" y="504"/>
                    </a:lnTo>
                    <a:lnTo>
                      <a:pt x="456" y="499"/>
                    </a:lnTo>
                    <a:lnTo>
                      <a:pt x="457" y="495"/>
                    </a:lnTo>
                    <a:lnTo>
                      <a:pt x="457" y="492"/>
                    </a:lnTo>
                    <a:lnTo>
                      <a:pt x="457" y="492"/>
                    </a:lnTo>
                    <a:lnTo>
                      <a:pt x="457" y="488"/>
                    </a:lnTo>
                    <a:lnTo>
                      <a:pt x="456" y="485"/>
                    </a:lnTo>
                    <a:lnTo>
                      <a:pt x="453" y="479"/>
                    </a:lnTo>
                    <a:lnTo>
                      <a:pt x="447" y="476"/>
                    </a:lnTo>
                    <a:lnTo>
                      <a:pt x="444" y="475"/>
                    </a:lnTo>
                    <a:lnTo>
                      <a:pt x="440" y="475"/>
                    </a:lnTo>
                    <a:lnTo>
                      <a:pt x="440" y="475"/>
                    </a:lnTo>
                    <a:lnTo>
                      <a:pt x="437" y="475"/>
                    </a:lnTo>
                    <a:lnTo>
                      <a:pt x="434" y="476"/>
                    </a:lnTo>
                    <a:lnTo>
                      <a:pt x="428" y="479"/>
                    </a:lnTo>
                    <a:lnTo>
                      <a:pt x="425" y="485"/>
                    </a:lnTo>
                    <a:lnTo>
                      <a:pt x="423" y="488"/>
                    </a:lnTo>
                    <a:lnTo>
                      <a:pt x="423" y="492"/>
                    </a:lnTo>
                    <a:lnTo>
                      <a:pt x="423" y="492"/>
                    </a:lnTo>
                    <a:lnTo>
                      <a:pt x="423" y="495"/>
                    </a:lnTo>
                    <a:lnTo>
                      <a:pt x="425" y="499"/>
                    </a:lnTo>
                    <a:lnTo>
                      <a:pt x="428" y="504"/>
                    </a:lnTo>
                    <a:lnTo>
                      <a:pt x="434" y="508"/>
                    </a:lnTo>
                    <a:lnTo>
                      <a:pt x="437" y="509"/>
                    </a:lnTo>
                    <a:lnTo>
                      <a:pt x="440" y="509"/>
                    </a:lnTo>
                    <a:lnTo>
                      <a:pt x="440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Freeform 146">
                <a:extLst>
                  <a:ext uri="{FF2B5EF4-FFF2-40B4-BE49-F238E27FC236}">
                    <a16:creationId xmlns:a16="http://schemas.microsoft.com/office/drawing/2014/main" id="{6AF742FF-392E-46FF-8C72-FF1F3774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00" y="1657350"/>
                <a:ext cx="392113" cy="390525"/>
              </a:xfrm>
              <a:custGeom>
                <a:avLst/>
                <a:gdLst>
                  <a:gd name="T0" fmla="*/ 34 w 740"/>
                  <a:gd name="T1" fmla="*/ 739 h 739"/>
                  <a:gd name="T2" fmla="*/ 34 w 740"/>
                  <a:gd name="T3" fmla="*/ 704 h 739"/>
                  <a:gd name="T4" fmla="*/ 0 w 740"/>
                  <a:gd name="T5" fmla="*/ 704 h 739"/>
                  <a:gd name="T6" fmla="*/ 0 w 740"/>
                  <a:gd name="T7" fmla="*/ 670 h 739"/>
                  <a:gd name="T8" fmla="*/ 34 w 740"/>
                  <a:gd name="T9" fmla="*/ 670 h 739"/>
                  <a:gd name="T10" fmla="*/ 34 w 740"/>
                  <a:gd name="T11" fmla="*/ 577 h 739"/>
                  <a:gd name="T12" fmla="*/ 0 w 740"/>
                  <a:gd name="T13" fmla="*/ 577 h 739"/>
                  <a:gd name="T14" fmla="*/ 0 w 740"/>
                  <a:gd name="T15" fmla="*/ 555 h 739"/>
                  <a:gd name="T16" fmla="*/ 34 w 740"/>
                  <a:gd name="T17" fmla="*/ 555 h 739"/>
                  <a:gd name="T18" fmla="*/ 34 w 740"/>
                  <a:gd name="T19" fmla="*/ 462 h 739"/>
                  <a:gd name="T20" fmla="*/ 0 w 740"/>
                  <a:gd name="T21" fmla="*/ 462 h 739"/>
                  <a:gd name="T22" fmla="*/ 0 w 740"/>
                  <a:gd name="T23" fmla="*/ 439 h 739"/>
                  <a:gd name="T24" fmla="*/ 34 w 740"/>
                  <a:gd name="T25" fmla="*/ 439 h 739"/>
                  <a:gd name="T26" fmla="*/ 34 w 740"/>
                  <a:gd name="T27" fmla="*/ 346 h 739"/>
                  <a:gd name="T28" fmla="*/ 0 w 740"/>
                  <a:gd name="T29" fmla="*/ 346 h 739"/>
                  <a:gd name="T30" fmla="*/ 0 w 740"/>
                  <a:gd name="T31" fmla="*/ 324 h 739"/>
                  <a:gd name="T32" fmla="*/ 34 w 740"/>
                  <a:gd name="T33" fmla="*/ 324 h 739"/>
                  <a:gd name="T34" fmla="*/ 34 w 740"/>
                  <a:gd name="T35" fmla="*/ 231 h 739"/>
                  <a:gd name="T36" fmla="*/ 0 w 740"/>
                  <a:gd name="T37" fmla="*/ 231 h 739"/>
                  <a:gd name="T38" fmla="*/ 0 w 740"/>
                  <a:gd name="T39" fmla="*/ 208 h 739"/>
                  <a:gd name="T40" fmla="*/ 34 w 740"/>
                  <a:gd name="T41" fmla="*/ 208 h 739"/>
                  <a:gd name="T42" fmla="*/ 34 w 740"/>
                  <a:gd name="T43" fmla="*/ 115 h 739"/>
                  <a:gd name="T44" fmla="*/ 0 w 740"/>
                  <a:gd name="T45" fmla="*/ 115 h 739"/>
                  <a:gd name="T46" fmla="*/ 0 w 740"/>
                  <a:gd name="T47" fmla="*/ 93 h 739"/>
                  <a:gd name="T48" fmla="*/ 34 w 740"/>
                  <a:gd name="T49" fmla="*/ 93 h 739"/>
                  <a:gd name="T50" fmla="*/ 34 w 740"/>
                  <a:gd name="T51" fmla="*/ 0 h 739"/>
                  <a:gd name="T52" fmla="*/ 69 w 740"/>
                  <a:gd name="T53" fmla="*/ 0 h 739"/>
                  <a:gd name="T54" fmla="*/ 69 w 740"/>
                  <a:gd name="T55" fmla="*/ 670 h 739"/>
                  <a:gd name="T56" fmla="*/ 740 w 740"/>
                  <a:gd name="T57" fmla="*/ 670 h 739"/>
                  <a:gd name="T58" fmla="*/ 740 w 740"/>
                  <a:gd name="T59" fmla="*/ 704 h 739"/>
                  <a:gd name="T60" fmla="*/ 647 w 740"/>
                  <a:gd name="T61" fmla="*/ 704 h 739"/>
                  <a:gd name="T62" fmla="*/ 647 w 740"/>
                  <a:gd name="T63" fmla="*/ 739 h 739"/>
                  <a:gd name="T64" fmla="*/ 624 w 740"/>
                  <a:gd name="T65" fmla="*/ 739 h 739"/>
                  <a:gd name="T66" fmla="*/ 624 w 740"/>
                  <a:gd name="T67" fmla="*/ 704 h 739"/>
                  <a:gd name="T68" fmla="*/ 532 w 740"/>
                  <a:gd name="T69" fmla="*/ 704 h 739"/>
                  <a:gd name="T70" fmla="*/ 532 w 740"/>
                  <a:gd name="T71" fmla="*/ 739 h 739"/>
                  <a:gd name="T72" fmla="*/ 508 w 740"/>
                  <a:gd name="T73" fmla="*/ 739 h 739"/>
                  <a:gd name="T74" fmla="*/ 508 w 740"/>
                  <a:gd name="T75" fmla="*/ 704 h 739"/>
                  <a:gd name="T76" fmla="*/ 416 w 740"/>
                  <a:gd name="T77" fmla="*/ 704 h 739"/>
                  <a:gd name="T78" fmla="*/ 416 w 740"/>
                  <a:gd name="T79" fmla="*/ 739 h 739"/>
                  <a:gd name="T80" fmla="*/ 393 w 740"/>
                  <a:gd name="T81" fmla="*/ 739 h 739"/>
                  <a:gd name="T82" fmla="*/ 393 w 740"/>
                  <a:gd name="T83" fmla="*/ 704 h 739"/>
                  <a:gd name="T84" fmla="*/ 301 w 740"/>
                  <a:gd name="T85" fmla="*/ 704 h 739"/>
                  <a:gd name="T86" fmla="*/ 301 w 740"/>
                  <a:gd name="T87" fmla="*/ 739 h 739"/>
                  <a:gd name="T88" fmla="*/ 277 w 740"/>
                  <a:gd name="T89" fmla="*/ 739 h 739"/>
                  <a:gd name="T90" fmla="*/ 277 w 740"/>
                  <a:gd name="T91" fmla="*/ 704 h 739"/>
                  <a:gd name="T92" fmla="*/ 185 w 740"/>
                  <a:gd name="T93" fmla="*/ 704 h 739"/>
                  <a:gd name="T94" fmla="*/ 185 w 740"/>
                  <a:gd name="T95" fmla="*/ 739 h 739"/>
                  <a:gd name="T96" fmla="*/ 161 w 740"/>
                  <a:gd name="T97" fmla="*/ 739 h 739"/>
                  <a:gd name="T98" fmla="*/ 161 w 740"/>
                  <a:gd name="T99" fmla="*/ 704 h 739"/>
                  <a:gd name="T100" fmla="*/ 69 w 740"/>
                  <a:gd name="T101" fmla="*/ 704 h 739"/>
                  <a:gd name="T102" fmla="*/ 69 w 740"/>
                  <a:gd name="T103" fmla="*/ 739 h 739"/>
                  <a:gd name="T104" fmla="*/ 34 w 740"/>
                  <a:gd name="T105" fmla="*/ 739 h 739"/>
                  <a:gd name="T106" fmla="*/ 34 w 740"/>
                  <a:gd name="T107" fmla="*/ 739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0" h="739">
                    <a:moveTo>
                      <a:pt x="34" y="739"/>
                    </a:moveTo>
                    <a:lnTo>
                      <a:pt x="34" y="704"/>
                    </a:lnTo>
                    <a:lnTo>
                      <a:pt x="0" y="704"/>
                    </a:lnTo>
                    <a:lnTo>
                      <a:pt x="0" y="670"/>
                    </a:lnTo>
                    <a:lnTo>
                      <a:pt x="34" y="670"/>
                    </a:lnTo>
                    <a:lnTo>
                      <a:pt x="34" y="577"/>
                    </a:lnTo>
                    <a:lnTo>
                      <a:pt x="0" y="577"/>
                    </a:lnTo>
                    <a:lnTo>
                      <a:pt x="0" y="555"/>
                    </a:lnTo>
                    <a:lnTo>
                      <a:pt x="34" y="555"/>
                    </a:lnTo>
                    <a:lnTo>
                      <a:pt x="34" y="462"/>
                    </a:lnTo>
                    <a:lnTo>
                      <a:pt x="0" y="462"/>
                    </a:lnTo>
                    <a:lnTo>
                      <a:pt x="0" y="439"/>
                    </a:lnTo>
                    <a:lnTo>
                      <a:pt x="34" y="439"/>
                    </a:lnTo>
                    <a:lnTo>
                      <a:pt x="34" y="346"/>
                    </a:lnTo>
                    <a:lnTo>
                      <a:pt x="0" y="346"/>
                    </a:lnTo>
                    <a:lnTo>
                      <a:pt x="0" y="324"/>
                    </a:lnTo>
                    <a:lnTo>
                      <a:pt x="34" y="324"/>
                    </a:lnTo>
                    <a:lnTo>
                      <a:pt x="34" y="231"/>
                    </a:lnTo>
                    <a:lnTo>
                      <a:pt x="0" y="231"/>
                    </a:lnTo>
                    <a:lnTo>
                      <a:pt x="0" y="208"/>
                    </a:lnTo>
                    <a:lnTo>
                      <a:pt x="34" y="208"/>
                    </a:lnTo>
                    <a:lnTo>
                      <a:pt x="34" y="115"/>
                    </a:lnTo>
                    <a:lnTo>
                      <a:pt x="0" y="115"/>
                    </a:lnTo>
                    <a:lnTo>
                      <a:pt x="0" y="93"/>
                    </a:lnTo>
                    <a:lnTo>
                      <a:pt x="34" y="93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69" y="670"/>
                    </a:lnTo>
                    <a:lnTo>
                      <a:pt x="740" y="670"/>
                    </a:lnTo>
                    <a:lnTo>
                      <a:pt x="740" y="704"/>
                    </a:lnTo>
                    <a:lnTo>
                      <a:pt x="647" y="704"/>
                    </a:lnTo>
                    <a:lnTo>
                      <a:pt x="647" y="739"/>
                    </a:lnTo>
                    <a:lnTo>
                      <a:pt x="624" y="739"/>
                    </a:lnTo>
                    <a:lnTo>
                      <a:pt x="624" y="704"/>
                    </a:lnTo>
                    <a:lnTo>
                      <a:pt x="532" y="704"/>
                    </a:lnTo>
                    <a:lnTo>
                      <a:pt x="532" y="739"/>
                    </a:lnTo>
                    <a:lnTo>
                      <a:pt x="508" y="739"/>
                    </a:lnTo>
                    <a:lnTo>
                      <a:pt x="508" y="704"/>
                    </a:lnTo>
                    <a:lnTo>
                      <a:pt x="416" y="704"/>
                    </a:lnTo>
                    <a:lnTo>
                      <a:pt x="416" y="739"/>
                    </a:lnTo>
                    <a:lnTo>
                      <a:pt x="393" y="739"/>
                    </a:lnTo>
                    <a:lnTo>
                      <a:pt x="393" y="704"/>
                    </a:lnTo>
                    <a:lnTo>
                      <a:pt x="301" y="704"/>
                    </a:lnTo>
                    <a:lnTo>
                      <a:pt x="301" y="739"/>
                    </a:lnTo>
                    <a:lnTo>
                      <a:pt x="277" y="739"/>
                    </a:lnTo>
                    <a:lnTo>
                      <a:pt x="277" y="704"/>
                    </a:lnTo>
                    <a:lnTo>
                      <a:pt x="185" y="704"/>
                    </a:lnTo>
                    <a:lnTo>
                      <a:pt x="185" y="739"/>
                    </a:lnTo>
                    <a:lnTo>
                      <a:pt x="161" y="739"/>
                    </a:lnTo>
                    <a:lnTo>
                      <a:pt x="161" y="704"/>
                    </a:lnTo>
                    <a:lnTo>
                      <a:pt x="69" y="704"/>
                    </a:lnTo>
                    <a:lnTo>
                      <a:pt x="69" y="739"/>
                    </a:lnTo>
                    <a:lnTo>
                      <a:pt x="34" y="739"/>
                    </a:lnTo>
                    <a:lnTo>
                      <a:pt x="34" y="7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Freeform 147">
                <a:extLst>
                  <a:ext uri="{FF2B5EF4-FFF2-40B4-BE49-F238E27FC236}">
                    <a16:creationId xmlns:a16="http://schemas.microsoft.com/office/drawing/2014/main" id="{D06EC5EA-26D7-468D-9D2A-70490362D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9375" y="1741488"/>
                <a:ext cx="338138" cy="203200"/>
              </a:xfrm>
              <a:custGeom>
                <a:avLst/>
                <a:gdLst>
                  <a:gd name="T0" fmla="*/ 516 w 637"/>
                  <a:gd name="T1" fmla="*/ 89 h 385"/>
                  <a:gd name="T2" fmla="*/ 540 w 637"/>
                  <a:gd name="T3" fmla="*/ 69 h 385"/>
                  <a:gd name="T4" fmla="*/ 637 w 637"/>
                  <a:gd name="T5" fmla="*/ 6 h 385"/>
                  <a:gd name="T6" fmla="*/ 520 w 637"/>
                  <a:gd name="T7" fmla="*/ 5 h 385"/>
                  <a:gd name="T8" fmla="*/ 490 w 637"/>
                  <a:gd name="T9" fmla="*/ 1 h 385"/>
                  <a:gd name="T10" fmla="*/ 461 w 637"/>
                  <a:gd name="T11" fmla="*/ 20 h 385"/>
                  <a:gd name="T12" fmla="*/ 453 w 637"/>
                  <a:gd name="T13" fmla="*/ 46 h 385"/>
                  <a:gd name="T14" fmla="*/ 265 w 637"/>
                  <a:gd name="T15" fmla="*/ 267 h 385"/>
                  <a:gd name="T16" fmla="*/ 237 w 637"/>
                  <a:gd name="T17" fmla="*/ 262 h 385"/>
                  <a:gd name="T18" fmla="*/ 186 w 637"/>
                  <a:gd name="T19" fmla="*/ 237 h 385"/>
                  <a:gd name="T20" fmla="*/ 187 w 637"/>
                  <a:gd name="T21" fmla="*/ 225 h 385"/>
                  <a:gd name="T22" fmla="*/ 174 w 637"/>
                  <a:gd name="T23" fmla="*/ 192 h 385"/>
                  <a:gd name="T24" fmla="*/ 141 w 637"/>
                  <a:gd name="T25" fmla="*/ 178 h 385"/>
                  <a:gd name="T26" fmla="*/ 115 w 637"/>
                  <a:gd name="T27" fmla="*/ 186 h 385"/>
                  <a:gd name="T28" fmla="*/ 96 w 637"/>
                  <a:gd name="T29" fmla="*/ 216 h 385"/>
                  <a:gd name="T30" fmla="*/ 97 w 637"/>
                  <a:gd name="T31" fmla="*/ 240 h 385"/>
                  <a:gd name="T32" fmla="*/ 119 w 637"/>
                  <a:gd name="T33" fmla="*/ 266 h 385"/>
                  <a:gd name="T34" fmla="*/ 141 w 637"/>
                  <a:gd name="T35" fmla="*/ 271 h 385"/>
                  <a:gd name="T36" fmla="*/ 160 w 637"/>
                  <a:gd name="T37" fmla="*/ 268 h 385"/>
                  <a:gd name="T38" fmla="*/ 199 w 637"/>
                  <a:gd name="T39" fmla="*/ 302 h 385"/>
                  <a:gd name="T40" fmla="*/ 201 w 637"/>
                  <a:gd name="T41" fmla="*/ 326 h 385"/>
                  <a:gd name="T42" fmla="*/ 226 w 637"/>
                  <a:gd name="T43" fmla="*/ 351 h 385"/>
                  <a:gd name="T44" fmla="*/ 253 w 637"/>
                  <a:gd name="T45" fmla="*/ 353 h 385"/>
                  <a:gd name="T46" fmla="*/ 283 w 637"/>
                  <a:gd name="T47" fmla="*/ 334 h 385"/>
                  <a:gd name="T48" fmla="*/ 291 w 637"/>
                  <a:gd name="T49" fmla="*/ 308 h 385"/>
                  <a:gd name="T50" fmla="*/ 479 w 637"/>
                  <a:gd name="T51" fmla="*/ 88 h 385"/>
                  <a:gd name="T52" fmla="*/ 499 w 637"/>
                  <a:gd name="T53" fmla="*/ 64 h 385"/>
                  <a:gd name="T54" fmla="*/ 512 w 637"/>
                  <a:gd name="T55" fmla="*/ 58 h 385"/>
                  <a:gd name="T56" fmla="*/ 516 w 637"/>
                  <a:gd name="T57" fmla="*/ 46 h 385"/>
                  <a:gd name="T58" fmla="*/ 506 w 637"/>
                  <a:gd name="T59" fmla="*/ 30 h 385"/>
                  <a:gd name="T60" fmla="*/ 496 w 637"/>
                  <a:gd name="T61" fmla="*/ 29 h 385"/>
                  <a:gd name="T62" fmla="*/ 482 w 637"/>
                  <a:gd name="T63" fmla="*/ 43 h 385"/>
                  <a:gd name="T64" fmla="*/ 483 w 637"/>
                  <a:gd name="T65" fmla="*/ 53 h 385"/>
                  <a:gd name="T66" fmla="*/ 499 w 637"/>
                  <a:gd name="T67" fmla="*/ 64 h 385"/>
                  <a:gd name="T68" fmla="*/ 248 w 637"/>
                  <a:gd name="T69" fmla="*/ 325 h 385"/>
                  <a:gd name="T70" fmla="*/ 261 w 637"/>
                  <a:gd name="T71" fmla="*/ 311 h 385"/>
                  <a:gd name="T72" fmla="*/ 260 w 637"/>
                  <a:gd name="T73" fmla="*/ 301 h 385"/>
                  <a:gd name="T74" fmla="*/ 244 w 637"/>
                  <a:gd name="T75" fmla="*/ 291 h 385"/>
                  <a:gd name="T76" fmla="*/ 232 w 637"/>
                  <a:gd name="T77" fmla="*/ 296 h 385"/>
                  <a:gd name="T78" fmla="*/ 227 w 637"/>
                  <a:gd name="T79" fmla="*/ 308 h 385"/>
                  <a:gd name="T80" fmla="*/ 237 w 637"/>
                  <a:gd name="T81" fmla="*/ 323 h 385"/>
                  <a:gd name="T82" fmla="*/ 141 w 637"/>
                  <a:gd name="T83" fmla="*/ 243 h 385"/>
                  <a:gd name="T84" fmla="*/ 153 w 637"/>
                  <a:gd name="T85" fmla="*/ 237 h 385"/>
                  <a:gd name="T86" fmla="*/ 159 w 637"/>
                  <a:gd name="T87" fmla="*/ 225 h 385"/>
                  <a:gd name="T88" fmla="*/ 148 w 637"/>
                  <a:gd name="T89" fmla="*/ 209 h 385"/>
                  <a:gd name="T90" fmla="*/ 138 w 637"/>
                  <a:gd name="T91" fmla="*/ 208 h 385"/>
                  <a:gd name="T92" fmla="*/ 124 w 637"/>
                  <a:gd name="T93" fmla="*/ 221 h 385"/>
                  <a:gd name="T94" fmla="*/ 125 w 637"/>
                  <a:gd name="T95" fmla="*/ 232 h 385"/>
                  <a:gd name="T96" fmla="*/ 141 w 637"/>
                  <a:gd name="T97" fmla="*/ 24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7" h="385">
                    <a:moveTo>
                      <a:pt x="499" y="92"/>
                    </a:moveTo>
                    <a:lnTo>
                      <a:pt x="499" y="92"/>
                    </a:lnTo>
                    <a:lnTo>
                      <a:pt x="507" y="91"/>
                    </a:lnTo>
                    <a:lnTo>
                      <a:pt x="516" y="89"/>
                    </a:lnTo>
                    <a:lnTo>
                      <a:pt x="523" y="86"/>
                    </a:lnTo>
                    <a:lnTo>
                      <a:pt x="530" y="81"/>
                    </a:lnTo>
                    <a:lnTo>
                      <a:pt x="536" y="75"/>
                    </a:lnTo>
                    <a:lnTo>
                      <a:pt x="540" y="69"/>
                    </a:lnTo>
                    <a:lnTo>
                      <a:pt x="544" y="61"/>
                    </a:lnTo>
                    <a:lnTo>
                      <a:pt x="545" y="53"/>
                    </a:lnTo>
                    <a:lnTo>
                      <a:pt x="637" y="41"/>
                    </a:lnTo>
                    <a:lnTo>
                      <a:pt x="637" y="6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29" y="11"/>
                    </a:lnTo>
                    <a:lnTo>
                      <a:pt x="520" y="5"/>
                    </a:lnTo>
                    <a:lnTo>
                      <a:pt x="511" y="2"/>
                    </a:lnTo>
                    <a:lnTo>
                      <a:pt x="499" y="0"/>
                    </a:lnTo>
                    <a:lnTo>
                      <a:pt x="499" y="0"/>
                    </a:lnTo>
                    <a:lnTo>
                      <a:pt x="490" y="1"/>
                    </a:lnTo>
                    <a:lnTo>
                      <a:pt x="481" y="4"/>
                    </a:lnTo>
                    <a:lnTo>
                      <a:pt x="473" y="7"/>
                    </a:lnTo>
                    <a:lnTo>
                      <a:pt x="466" y="13"/>
                    </a:lnTo>
                    <a:lnTo>
                      <a:pt x="461" y="20"/>
                    </a:lnTo>
                    <a:lnTo>
                      <a:pt x="456" y="28"/>
                    </a:lnTo>
                    <a:lnTo>
                      <a:pt x="454" y="37"/>
                    </a:lnTo>
                    <a:lnTo>
                      <a:pt x="453" y="46"/>
                    </a:lnTo>
                    <a:lnTo>
                      <a:pt x="453" y="46"/>
                    </a:lnTo>
                    <a:lnTo>
                      <a:pt x="454" y="54"/>
                    </a:lnTo>
                    <a:lnTo>
                      <a:pt x="455" y="62"/>
                    </a:lnTo>
                    <a:lnTo>
                      <a:pt x="265" y="267"/>
                    </a:lnTo>
                    <a:lnTo>
                      <a:pt x="265" y="267"/>
                    </a:lnTo>
                    <a:lnTo>
                      <a:pt x="254" y="263"/>
                    </a:lnTo>
                    <a:lnTo>
                      <a:pt x="244" y="262"/>
                    </a:lnTo>
                    <a:lnTo>
                      <a:pt x="244" y="262"/>
                    </a:lnTo>
                    <a:lnTo>
                      <a:pt x="237" y="262"/>
                    </a:lnTo>
                    <a:lnTo>
                      <a:pt x="232" y="263"/>
                    </a:lnTo>
                    <a:lnTo>
                      <a:pt x="226" y="266"/>
                    </a:lnTo>
                    <a:lnTo>
                      <a:pt x="220" y="268"/>
                    </a:lnTo>
                    <a:lnTo>
                      <a:pt x="186" y="237"/>
                    </a:lnTo>
                    <a:lnTo>
                      <a:pt x="186" y="237"/>
                    </a:lnTo>
                    <a:lnTo>
                      <a:pt x="187" y="232"/>
                    </a:lnTo>
                    <a:lnTo>
                      <a:pt x="187" y="225"/>
                    </a:lnTo>
                    <a:lnTo>
                      <a:pt x="187" y="225"/>
                    </a:lnTo>
                    <a:lnTo>
                      <a:pt x="186" y="216"/>
                    </a:lnTo>
                    <a:lnTo>
                      <a:pt x="184" y="207"/>
                    </a:lnTo>
                    <a:lnTo>
                      <a:pt x="180" y="199"/>
                    </a:lnTo>
                    <a:lnTo>
                      <a:pt x="174" y="192"/>
                    </a:lnTo>
                    <a:lnTo>
                      <a:pt x="167" y="186"/>
                    </a:lnTo>
                    <a:lnTo>
                      <a:pt x="159" y="183"/>
                    </a:lnTo>
                    <a:lnTo>
                      <a:pt x="150" y="180"/>
                    </a:lnTo>
                    <a:lnTo>
                      <a:pt x="141" y="178"/>
                    </a:lnTo>
                    <a:lnTo>
                      <a:pt x="141" y="178"/>
                    </a:lnTo>
                    <a:lnTo>
                      <a:pt x="132" y="180"/>
                    </a:lnTo>
                    <a:lnTo>
                      <a:pt x="123" y="183"/>
                    </a:lnTo>
                    <a:lnTo>
                      <a:pt x="115" y="186"/>
                    </a:lnTo>
                    <a:lnTo>
                      <a:pt x="108" y="192"/>
                    </a:lnTo>
                    <a:lnTo>
                      <a:pt x="102" y="199"/>
                    </a:lnTo>
                    <a:lnTo>
                      <a:pt x="99" y="207"/>
                    </a:lnTo>
                    <a:lnTo>
                      <a:pt x="96" y="216"/>
                    </a:lnTo>
                    <a:lnTo>
                      <a:pt x="94" y="225"/>
                    </a:lnTo>
                    <a:lnTo>
                      <a:pt x="94" y="225"/>
                    </a:lnTo>
                    <a:lnTo>
                      <a:pt x="96" y="233"/>
                    </a:lnTo>
                    <a:lnTo>
                      <a:pt x="97" y="240"/>
                    </a:lnTo>
                    <a:lnTo>
                      <a:pt x="0" y="336"/>
                    </a:lnTo>
                    <a:lnTo>
                      <a:pt x="0" y="385"/>
                    </a:lnTo>
                    <a:lnTo>
                      <a:pt x="119" y="266"/>
                    </a:lnTo>
                    <a:lnTo>
                      <a:pt x="119" y="266"/>
                    </a:lnTo>
                    <a:lnTo>
                      <a:pt x="124" y="268"/>
                    </a:lnTo>
                    <a:lnTo>
                      <a:pt x="130" y="270"/>
                    </a:lnTo>
                    <a:lnTo>
                      <a:pt x="135" y="271"/>
                    </a:lnTo>
                    <a:lnTo>
                      <a:pt x="141" y="271"/>
                    </a:lnTo>
                    <a:lnTo>
                      <a:pt x="141" y="271"/>
                    </a:lnTo>
                    <a:lnTo>
                      <a:pt x="148" y="271"/>
                    </a:lnTo>
                    <a:lnTo>
                      <a:pt x="153" y="269"/>
                    </a:lnTo>
                    <a:lnTo>
                      <a:pt x="160" y="268"/>
                    </a:lnTo>
                    <a:lnTo>
                      <a:pt x="165" y="264"/>
                    </a:lnTo>
                    <a:lnTo>
                      <a:pt x="200" y="296"/>
                    </a:lnTo>
                    <a:lnTo>
                      <a:pt x="200" y="296"/>
                    </a:lnTo>
                    <a:lnTo>
                      <a:pt x="199" y="302"/>
                    </a:lnTo>
                    <a:lnTo>
                      <a:pt x="198" y="308"/>
                    </a:lnTo>
                    <a:lnTo>
                      <a:pt x="198" y="308"/>
                    </a:lnTo>
                    <a:lnTo>
                      <a:pt x="199" y="318"/>
                    </a:lnTo>
                    <a:lnTo>
                      <a:pt x="201" y="326"/>
                    </a:lnTo>
                    <a:lnTo>
                      <a:pt x="206" y="334"/>
                    </a:lnTo>
                    <a:lnTo>
                      <a:pt x="211" y="340"/>
                    </a:lnTo>
                    <a:lnTo>
                      <a:pt x="218" y="346"/>
                    </a:lnTo>
                    <a:lnTo>
                      <a:pt x="226" y="351"/>
                    </a:lnTo>
                    <a:lnTo>
                      <a:pt x="235" y="353"/>
                    </a:lnTo>
                    <a:lnTo>
                      <a:pt x="244" y="354"/>
                    </a:lnTo>
                    <a:lnTo>
                      <a:pt x="244" y="354"/>
                    </a:lnTo>
                    <a:lnTo>
                      <a:pt x="253" y="353"/>
                    </a:lnTo>
                    <a:lnTo>
                      <a:pt x="262" y="351"/>
                    </a:lnTo>
                    <a:lnTo>
                      <a:pt x="270" y="346"/>
                    </a:lnTo>
                    <a:lnTo>
                      <a:pt x="277" y="340"/>
                    </a:lnTo>
                    <a:lnTo>
                      <a:pt x="283" y="334"/>
                    </a:lnTo>
                    <a:lnTo>
                      <a:pt x="287" y="326"/>
                    </a:lnTo>
                    <a:lnTo>
                      <a:pt x="290" y="318"/>
                    </a:lnTo>
                    <a:lnTo>
                      <a:pt x="291" y="308"/>
                    </a:lnTo>
                    <a:lnTo>
                      <a:pt x="291" y="308"/>
                    </a:lnTo>
                    <a:lnTo>
                      <a:pt x="290" y="300"/>
                    </a:lnTo>
                    <a:lnTo>
                      <a:pt x="287" y="293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8" y="91"/>
                    </a:lnTo>
                    <a:lnTo>
                      <a:pt x="499" y="92"/>
                    </a:lnTo>
                    <a:lnTo>
                      <a:pt x="499" y="92"/>
                    </a:lnTo>
                    <a:close/>
                    <a:moveTo>
                      <a:pt x="499" y="64"/>
                    </a:moveTo>
                    <a:lnTo>
                      <a:pt x="499" y="64"/>
                    </a:lnTo>
                    <a:lnTo>
                      <a:pt x="503" y="63"/>
                    </a:lnTo>
                    <a:lnTo>
                      <a:pt x="506" y="62"/>
                    </a:lnTo>
                    <a:lnTo>
                      <a:pt x="512" y="58"/>
                    </a:lnTo>
                    <a:lnTo>
                      <a:pt x="515" y="53"/>
                    </a:lnTo>
                    <a:lnTo>
                      <a:pt x="516" y="49"/>
                    </a:lnTo>
                    <a:lnTo>
                      <a:pt x="516" y="46"/>
                    </a:lnTo>
                    <a:lnTo>
                      <a:pt x="516" y="46"/>
                    </a:lnTo>
                    <a:lnTo>
                      <a:pt x="516" y="43"/>
                    </a:lnTo>
                    <a:lnTo>
                      <a:pt x="515" y="39"/>
                    </a:lnTo>
                    <a:lnTo>
                      <a:pt x="512" y="33"/>
                    </a:lnTo>
                    <a:lnTo>
                      <a:pt x="506" y="30"/>
                    </a:lnTo>
                    <a:lnTo>
                      <a:pt x="503" y="29"/>
                    </a:lnTo>
                    <a:lnTo>
                      <a:pt x="499" y="29"/>
                    </a:lnTo>
                    <a:lnTo>
                      <a:pt x="499" y="29"/>
                    </a:lnTo>
                    <a:lnTo>
                      <a:pt x="496" y="29"/>
                    </a:lnTo>
                    <a:lnTo>
                      <a:pt x="493" y="30"/>
                    </a:lnTo>
                    <a:lnTo>
                      <a:pt x="487" y="33"/>
                    </a:lnTo>
                    <a:lnTo>
                      <a:pt x="483" y="39"/>
                    </a:lnTo>
                    <a:lnTo>
                      <a:pt x="482" y="43"/>
                    </a:lnTo>
                    <a:lnTo>
                      <a:pt x="482" y="46"/>
                    </a:lnTo>
                    <a:lnTo>
                      <a:pt x="482" y="46"/>
                    </a:lnTo>
                    <a:lnTo>
                      <a:pt x="482" y="49"/>
                    </a:lnTo>
                    <a:lnTo>
                      <a:pt x="483" y="53"/>
                    </a:lnTo>
                    <a:lnTo>
                      <a:pt x="487" y="58"/>
                    </a:lnTo>
                    <a:lnTo>
                      <a:pt x="493" y="62"/>
                    </a:lnTo>
                    <a:lnTo>
                      <a:pt x="496" y="63"/>
                    </a:lnTo>
                    <a:lnTo>
                      <a:pt x="499" y="64"/>
                    </a:lnTo>
                    <a:lnTo>
                      <a:pt x="499" y="64"/>
                    </a:lnTo>
                    <a:close/>
                    <a:moveTo>
                      <a:pt x="244" y="326"/>
                    </a:moveTo>
                    <a:lnTo>
                      <a:pt x="244" y="326"/>
                    </a:lnTo>
                    <a:lnTo>
                      <a:pt x="248" y="325"/>
                    </a:lnTo>
                    <a:lnTo>
                      <a:pt x="251" y="323"/>
                    </a:lnTo>
                    <a:lnTo>
                      <a:pt x="257" y="320"/>
                    </a:lnTo>
                    <a:lnTo>
                      <a:pt x="260" y="314"/>
                    </a:lnTo>
                    <a:lnTo>
                      <a:pt x="261" y="311"/>
                    </a:lnTo>
                    <a:lnTo>
                      <a:pt x="261" y="308"/>
                    </a:lnTo>
                    <a:lnTo>
                      <a:pt x="261" y="308"/>
                    </a:lnTo>
                    <a:lnTo>
                      <a:pt x="261" y="304"/>
                    </a:lnTo>
                    <a:lnTo>
                      <a:pt x="260" y="301"/>
                    </a:lnTo>
                    <a:lnTo>
                      <a:pt x="257" y="296"/>
                    </a:lnTo>
                    <a:lnTo>
                      <a:pt x="251" y="292"/>
                    </a:lnTo>
                    <a:lnTo>
                      <a:pt x="248" y="291"/>
                    </a:lnTo>
                    <a:lnTo>
                      <a:pt x="244" y="291"/>
                    </a:lnTo>
                    <a:lnTo>
                      <a:pt x="244" y="291"/>
                    </a:lnTo>
                    <a:lnTo>
                      <a:pt x="241" y="291"/>
                    </a:lnTo>
                    <a:lnTo>
                      <a:pt x="237" y="292"/>
                    </a:lnTo>
                    <a:lnTo>
                      <a:pt x="232" y="296"/>
                    </a:lnTo>
                    <a:lnTo>
                      <a:pt x="228" y="301"/>
                    </a:lnTo>
                    <a:lnTo>
                      <a:pt x="227" y="304"/>
                    </a:lnTo>
                    <a:lnTo>
                      <a:pt x="227" y="308"/>
                    </a:lnTo>
                    <a:lnTo>
                      <a:pt x="227" y="308"/>
                    </a:lnTo>
                    <a:lnTo>
                      <a:pt x="227" y="311"/>
                    </a:lnTo>
                    <a:lnTo>
                      <a:pt x="228" y="314"/>
                    </a:lnTo>
                    <a:lnTo>
                      <a:pt x="232" y="320"/>
                    </a:lnTo>
                    <a:lnTo>
                      <a:pt x="237" y="323"/>
                    </a:lnTo>
                    <a:lnTo>
                      <a:pt x="241" y="325"/>
                    </a:lnTo>
                    <a:lnTo>
                      <a:pt x="244" y="326"/>
                    </a:lnTo>
                    <a:lnTo>
                      <a:pt x="244" y="326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4" y="242"/>
                    </a:lnTo>
                    <a:lnTo>
                      <a:pt x="148" y="241"/>
                    </a:lnTo>
                    <a:lnTo>
                      <a:pt x="153" y="237"/>
                    </a:lnTo>
                    <a:lnTo>
                      <a:pt x="157" y="232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59" y="225"/>
                    </a:lnTo>
                    <a:lnTo>
                      <a:pt x="158" y="221"/>
                    </a:lnTo>
                    <a:lnTo>
                      <a:pt x="157" y="218"/>
                    </a:lnTo>
                    <a:lnTo>
                      <a:pt x="153" y="212"/>
                    </a:lnTo>
                    <a:lnTo>
                      <a:pt x="148" y="209"/>
                    </a:lnTo>
                    <a:lnTo>
                      <a:pt x="144" y="208"/>
                    </a:lnTo>
                    <a:lnTo>
                      <a:pt x="141" y="208"/>
                    </a:lnTo>
                    <a:lnTo>
                      <a:pt x="141" y="208"/>
                    </a:lnTo>
                    <a:lnTo>
                      <a:pt x="138" y="208"/>
                    </a:lnTo>
                    <a:lnTo>
                      <a:pt x="134" y="209"/>
                    </a:lnTo>
                    <a:lnTo>
                      <a:pt x="129" y="212"/>
                    </a:lnTo>
                    <a:lnTo>
                      <a:pt x="125" y="218"/>
                    </a:lnTo>
                    <a:lnTo>
                      <a:pt x="124" y="221"/>
                    </a:lnTo>
                    <a:lnTo>
                      <a:pt x="124" y="225"/>
                    </a:lnTo>
                    <a:lnTo>
                      <a:pt x="124" y="225"/>
                    </a:lnTo>
                    <a:lnTo>
                      <a:pt x="124" y="228"/>
                    </a:lnTo>
                    <a:lnTo>
                      <a:pt x="125" y="232"/>
                    </a:lnTo>
                    <a:lnTo>
                      <a:pt x="129" y="237"/>
                    </a:lnTo>
                    <a:lnTo>
                      <a:pt x="134" y="241"/>
                    </a:lnTo>
                    <a:lnTo>
                      <a:pt x="138" y="242"/>
                    </a:lnTo>
                    <a:lnTo>
                      <a:pt x="141" y="243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5F5BE-913D-47F5-8BF2-B7405614C6CA}"/>
              </a:ext>
            </a:extLst>
          </p:cNvPr>
          <p:cNvGrpSpPr/>
          <p:nvPr/>
        </p:nvGrpSpPr>
        <p:grpSpPr>
          <a:xfrm>
            <a:off x="2162152" y="1390113"/>
            <a:ext cx="1199094" cy="1340510"/>
            <a:chOff x="2063552" y="1279885"/>
            <a:chExt cx="1297694" cy="145073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E65E9C-F86F-4FC0-A594-1463A7035AFD}"/>
                </a:ext>
              </a:extLst>
            </p:cNvPr>
            <p:cNvSpPr txBox="1"/>
            <p:nvPr/>
          </p:nvSpPr>
          <p:spPr>
            <a:xfrm>
              <a:off x="2063552" y="1279885"/>
              <a:ext cx="12796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Low" rtl="1"/>
              <a:r>
                <a:rPr lang="fa-IR" sz="1600" b="1" dirty="0">
                  <a:solidFill>
                    <a:schemeClr val="bg1">
                      <a:lumMod val="9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ترافیک ورودی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491233-8DFC-4846-A1C6-0B3D2444DF4E}"/>
                </a:ext>
              </a:extLst>
            </p:cNvPr>
            <p:cNvSpPr txBox="1"/>
            <p:nvPr/>
          </p:nvSpPr>
          <p:spPr>
            <a:xfrm>
              <a:off x="2112083" y="1942225"/>
              <a:ext cx="1249163" cy="233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ترافیک </a:t>
              </a:r>
              <a:r>
                <a:rPr lang="fa-IR" sz="14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مستقیم</a:t>
              </a:r>
              <a:endParaRPr 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77D249-F675-40DC-BAC3-761190831107}"/>
                </a:ext>
              </a:extLst>
            </p:cNvPr>
            <p:cNvGrpSpPr/>
            <p:nvPr/>
          </p:nvGrpSpPr>
          <p:grpSpPr>
            <a:xfrm>
              <a:off x="2112083" y="2543010"/>
              <a:ext cx="1208584" cy="187613"/>
              <a:chOff x="2112083" y="2543010"/>
              <a:chExt cx="1208584" cy="1876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D96E58-0B3D-4BF7-AAF5-63E13810C31E}"/>
                  </a:ext>
                </a:extLst>
              </p:cNvPr>
              <p:cNvSpPr txBox="1"/>
              <p:nvPr/>
            </p:nvSpPr>
            <p:spPr>
              <a:xfrm>
                <a:off x="2451839" y="2543010"/>
                <a:ext cx="86882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fa-IR" sz="1100" b="1" dirty="0">
                    <a:solidFill>
                      <a:schemeClr val="bg1">
                        <a:lumMod val="7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ترافیک ارجاعی</a:t>
                </a:r>
                <a:endParaRPr lang="en-US" sz="1100" b="1" dirty="0">
                  <a:solidFill>
                    <a:schemeClr val="bg1">
                      <a:lumMod val="7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489468-C91E-4073-B827-0992F42350D2}"/>
                  </a:ext>
                </a:extLst>
              </p:cNvPr>
              <p:cNvSpPr txBox="1"/>
              <p:nvPr/>
            </p:nvSpPr>
            <p:spPr>
              <a:xfrm>
                <a:off x="2112083" y="2545957"/>
                <a:ext cx="29335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fa-IR" sz="1100" b="1" dirty="0">
                    <a:solidFill>
                      <a:schemeClr val="bg1">
                        <a:lumMod val="7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36%</a:t>
                </a:r>
                <a:endParaRPr lang="en-US" sz="1100" b="1" dirty="0">
                  <a:solidFill>
                    <a:schemeClr val="bg1">
                      <a:lumMod val="7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D12BFAC-FF0E-4F74-9D4E-B8F763451405}"/>
              </a:ext>
            </a:extLst>
          </p:cNvPr>
          <p:cNvSpPr txBox="1"/>
          <p:nvPr/>
        </p:nvSpPr>
        <p:spPr>
          <a:xfrm>
            <a:off x="958590" y="1773585"/>
            <a:ext cx="8351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fa-IR" sz="3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64%</a:t>
            </a:r>
            <a:endParaRPr lang="en-US" sz="36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8984EF-F2EA-4366-8473-AF29ED1D8678}"/>
              </a:ext>
            </a:extLst>
          </p:cNvPr>
          <p:cNvGrpSpPr/>
          <p:nvPr/>
        </p:nvGrpSpPr>
        <p:grpSpPr>
          <a:xfrm>
            <a:off x="10631902" y="620688"/>
            <a:ext cx="1008112" cy="1008112"/>
            <a:chOff x="10631902" y="620688"/>
            <a:chExt cx="1008112" cy="10081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9843DF-8ED3-4813-904E-ADCAEF4A6402}"/>
                </a:ext>
              </a:extLst>
            </p:cNvPr>
            <p:cNvSpPr/>
            <p:nvPr/>
          </p:nvSpPr>
          <p:spPr>
            <a:xfrm>
              <a:off x="10631902" y="620688"/>
              <a:ext cx="1008112" cy="1008112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03CA3B3-4E98-4187-BFED-B69CD0D2F0B3}"/>
                </a:ext>
              </a:extLst>
            </p:cNvPr>
            <p:cNvGrpSpPr/>
            <p:nvPr/>
          </p:nvGrpSpPr>
          <p:grpSpPr>
            <a:xfrm>
              <a:off x="10768377" y="822562"/>
              <a:ext cx="735163" cy="594250"/>
              <a:chOff x="4703647" y="-3205407"/>
              <a:chExt cx="3549345" cy="2869020"/>
            </a:xfrm>
          </p:grpSpPr>
          <p:sp useBgFill="1"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ABBDDB3-120D-4047-A3A4-904A2707D172}"/>
                  </a:ext>
                </a:extLst>
              </p:cNvPr>
              <p:cNvSpPr/>
              <p:nvPr/>
            </p:nvSpPr>
            <p:spPr>
              <a:xfrm>
                <a:off x="7198230" y="-3029588"/>
                <a:ext cx="1054762" cy="2693097"/>
              </a:xfrm>
              <a:custGeom>
                <a:avLst/>
                <a:gdLst>
                  <a:gd name="connsiteX0" fmla="*/ 0 w 1929677"/>
                  <a:gd name="connsiteY0" fmla="*/ 1740884 h 4926996"/>
                  <a:gd name="connsiteX1" fmla="*/ 0 w 1929677"/>
                  <a:gd name="connsiteY1" fmla="*/ 1740694 h 4926996"/>
                  <a:gd name="connsiteX2" fmla="*/ 88868 w 1929677"/>
                  <a:gd name="connsiteY2" fmla="*/ 1570101 h 4926996"/>
                  <a:gd name="connsiteX3" fmla="*/ 415290 w 1929677"/>
                  <a:gd name="connsiteY3" fmla="*/ 490442 h 4926996"/>
                  <a:gd name="connsiteX4" fmla="*/ 36671 w 1929677"/>
                  <a:gd name="connsiteY4" fmla="*/ 0 h 4926996"/>
                  <a:gd name="connsiteX5" fmla="*/ 644080 w 1929677"/>
                  <a:gd name="connsiteY5" fmla="*/ 502634 h 4926996"/>
                  <a:gd name="connsiteX6" fmla="*/ 1134618 w 1929677"/>
                  <a:gd name="connsiteY6" fmla="*/ 908685 h 4926996"/>
                  <a:gd name="connsiteX7" fmla="*/ 1570387 w 1929677"/>
                  <a:gd name="connsiteY7" fmla="*/ 1420654 h 4926996"/>
                  <a:gd name="connsiteX8" fmla="*/ 1879092 w 1929677"/>
                  <a:gd name="connsiteY8" fmla="*/ 3295745 h 4926996"/>
                  <a:gd name="connsiteX9" fmla="*/ 1640777 w 1929677"/>
                  <a:gd name="connsiteY9" fmla="*/ 3984212 h 4926996"/>
                  <a:gd name="connsiteX10" fmla="*/ 1235107 w 1929677"/>
                  <a:gd name="connsiteY10" fmla="*/ 4533709 h 4926996"/>
                  <a:gd name="connsiteX11" fmla="*/ 574548 w 1929677"/>
                  <a:gd name="connsiteY11" fmla="*/ 4926997 h 4926996"/>
                  <a:gd name="connsiteX12" fmla="*/ 1183577 w 1929677"/>
                  <a:gd name="connsiteY12" fmla="*/ 4491228 h 4926996"/>
                  <a:gd name="connsiteX13" fmla="*/ 1346454 w 1929677"/>
                  <a:gd name="connsiteY13" fmla="*/ 4237101 h 4926996"/>
                  <a:gd name="connsiteX14" fmla="*/ 1531334 w 1929677"/>
                  <a:gd name="connsiteY14" fmla="*/ 3007995 h 4926996"/>
                  <a:gd name="connsiteX15" fmla="*/ 1175480 w 1929677"/>
                  <a:gd name="connsiteY15" fmla="*/ 2179892 h 4926996"/>
                  <a:gd name="connsiteX16" fmla="*/ 1064800 w 1929677"/>
                  <a:gd name="connsiteY16" fmla="*/ 2057019 h 4926996"/>
                  <a:gd name="connsiteX17" fmla="*/ 973836 w 1929677"/>
                  <a:gd name="connsiteY17" fmla="*/ 1974437 h 4926996"/>
                  <a:gd name="connsiteX18" fmla="*/ 777430 w 1929677"/>
                  <a:gd name="connsiteY18" fmla="*/ 1840706 h 4926996"/>
                  <a:gd name="connsiteX19" fmla="*/ 381 w 1929677"/>
                  <a:gd name="connsiteY19" fmla="*/ 1740979 h 4926996"/>
                  <a:gd name="connsiteX20" fmla="*/ 0 w 1929677"/>
                  <a:gd name="connsiteY20" fmla="*/ 1740884 h 49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6996">
                    <a:moveTo>
                      <a:pt x="0" y="1740884"/>
                    </a:moveTo>
                    <a:lnTo>
                      <a:pt x="0" y="1740694"/>
                    </a:lnTo>
                    <a:cubicBezTo>
                      <a:pt x="26575" y="1691640"/>
                      <a:pt x="56769" y="1633919"/>
                      <a:pt x="88868" y="1570101"/>
                    </a:cubicBezTo>
                    <a:cubicBezTo>
                      <a:pt x="256127" y="1236440"/>
                      <a:pt x="469011" y="741045"/>
                      <a:pt x="415290" y="490442"/>
                    </a:cubicBezTo>
                    <a:cubicBezTo>
                      <a:pt x="385191" y="349758"/>
                      <a:pt x="210217" y="159544"/>
                      <a:pt x="36671" y="0"/>
                    </a:cubicBezTo>
                    <a:lnTo>
                      <a:pt x="644080" y="502634"/>
                    </a:lnTo>
                    <a:lnTo>
                      <a:pt x="1134618" y="908685"/>
                    </a:lnTo>
                    <a:cubicBezTo>
                      <a:pt x="1306639" y="1051274"/>
                      <a:pt x="1452563" y="1225296"/>
                      <a:pt x="1570387" y="1420654"/>
                    </a:cubicBezTo>
                    <a:cubicBezTo>
                      <a:pt x="1891474" y="1953292"/>
                      <a:pt x="2005774" y="2645759"/>
                      <a:pt x="1879092" y="3295745"/>
                    </a:cubicBezTo>
                    <a:cubicBezTo>
                      <a:pt x="1832610" y="3534347"/>
                      <a:pt x="1753743" y="3767138"/>
                      <a:pt x="1640777" y="3984212"/>
                    </a:cubicBezTo>
                    <a:cubicBezTo>
                      <a:pt x="1528096" y="4201192"/>
                      <a:pt x="1390174" y="4385406"/>
                      <a:pt x="1235107" y="4533709"/>
                    </a:cubicBezTo>
                    <a:cubicBezTo>
                      <a:pt x="1037177" y="4723924"/>
                      <a:pt x="811530" y="4856417"/>
                      <a:pt x="574548" y="4926997"/>
                    </a:cubicBezTo>
                    <a:cubicBezTo>
                      <a:pt x="801148" y="4856322"/>
                      <a:pt x="1013174" y="4708494"/>
                      <a:pt x="1183577" y="4491228"/>
                    </a:cubicBezTo>
                    <a:cubicBezTo>
                      <a:pt x="1243584" y="4415028"/>
                      <a:pt x="1297971" y="4330066"/>
                      <a:pt x="1346454" y="4237101"/>
                    </a:cubicBezTo>
                    <a:cubicBezTo>
                      <a:pt x="1542764" y="3859530"/>
                      <a:pt x="1599057" y="3417475"/>
                      <a:pt x="1531334" y="3007995"/>
                    </a:cubicBezTo>
                    <a:cubicBezTo>
                      <a:pt x="1480756" y="2699671"/>
                      <a:pt x="1359694" y="2409825"/>
                      <a:pt x="1175480" y="2179892"/>
                    </a:cubicBezTo>
                    <a:cubicBezTo>
                      <a:pt x="1140904" y="2136743"/>
                      <a:pt x="1104043" y="2095691"/>
                      <a:pt x="1064800" y="2057019"/>
                    </a:cubicBezTo>
                    <a:cubicBezTo>
                      <a:pt x="1035748" y="2028063"/>
                      <a:pt x="1005459" y="2000631"/>
                      <a:pt x="973836" y="1974437"/>
                    </a:cubicBezTo>
                    <a:cubicBezTo>
                      <a:pt x="910494" y="1921954"/>
                      <a:pt x="844677" y="1877282"/>
                      <a:pt x="777430" y="1840706"/>
                    </a:cubicBezTo>
                    <a:cubicBezTo>
                      <a:pt x="527495" y="1703832"/>
                      <a:pt x="255841" y="1673733"/>
                      <a:pt x="381" y="1740979"/>
                    </a:cubicBezTo>
                    <a:lnTo>
                      <a:pt x="0" y="1740884"/>
                    </a:lnTo>
                    <a:close/>
                  </a:path>
                </a:pathLst>
              </a:custGeom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CE9F01F-AAFC-4B56-A030-A53E67014977}"/>
                  </a:ext>
                </a:extLst>
              </p:cNvPr>
              <p:cNvSpPr/>
              <p:nvPr/>
            </p:nvSpPr>
            <p:spPr>
              <a:xfrm>
                <a:off x="6478295" y="-3205407"/>
                <a:ext cx="950312" cy="2126887"/>
              </a:xfrm>
              <a:custGeom>
                <a:avLst/>
                <a:gdLst>
                  <a:gd name="connsiteX0" fmla="*/ 1548477 w 1738588"/>
                  <a:gd name="connsiteY0" fmla="*/ 3801808 h 3891120"/>
                  <a:gd name="connsiteX1" fmla="*/ 1506567 w 1738588"/>
                  <a:gd name="connsiteY1" fmla="*/ 3800094 h 3891120"/>
                  <a:gd name="connsiteX2" fmla="*/ 1306256 w 1738588"/>
                  <a:gd name="connsiteY2" fmla="*/ 3747992 h 3891120"/>
                  <a:gd name="connsiteX3" fmla="*/ 1297017 w 1738588"/>
                  <a:gd name="connsiteY3" fmla="*/ 3743420 h 3891120"/>
                  <a:gd name="connsiteX4" fmla="*/ 1295588 w 1738588"/>
                  <a:gd name="connsiteY4" fmla="*/ 3742754 h 3891120"/>
                  <a:gd name="connsiteX5" fmla="*/ 842198 w 1738588"/>
                  <a:gd name="connsiteY5" fmla="*/ 2910745 h 3891120"/>
                  <a:gd name="connsiteX6" fmla="*/ 1322639 w 1738588"/>
                  <a:gd name="connsiteY6" fmla="*/ 2066544 h 3891120"/>
                  <a:gd name="connsiteX7" fmla="*/ 1335307 w 1738588"/>
                  <a:gd name="connsiteY7" fmla="*/ 2040922 h 3891120"/>
                  <a:gd name="connsiteX8" fmla="*/ 1335784 w 1738588"/>
                  <a:gd name="connsiteY8" fmla="*/ 2039969 h 3891120"/>
                  <a:gd name="connsiteX9" fmla="*/ 1421509 w 1738588"/>
                  <a:gd name="connsiteY9" fmla="*/ 1866900 h 3891120"/>
                  <a:gd name="connsiteX10" fmla="*/ 1728404 w 1738588"/>
                  <a:gd name="connsiteY10" fmla="*/ 778193 h 3891120"/>
                  <a:gd name="connsiteX11" fmla="*/ 1341022 w 1738588"/>
                  <a:gd name="connsiteY11" fmla="*/ 298704 h 3891120"/>
                  <a:gd name="connsiteX12" fmla="*/ 962213 w 1738588"/>
                  <a:gd name="connsiteY12" fmla="*/ 286 h 3891120"/>
                  <a:gd name="connsiteX13" fmla="*/ 961642 w 1738588"/>
                  <a:gd name="connsiteY13" fmla="*/ 0 h 3891120"/>
                  <a:gd name="connsiteX14" fmla="*/ 340135 w 1738588"/>
                  <a:gd name="connsiteY14" fmla="*/ 1256157 h 3891120"/>
                  <a:gd name="connsiteX15" fmla="*/ 225169 w 1738588"/>
                  <a:gd name="connsiteY15" fmla="*/ 1488472 h 3891120"/>
                  <a:gd name="connsiteX16" fmla="*/ 139158 w 1738588"/>
                  <a:gd name="connsiteY16" fmla="*/ 1662684 h 3891120"/>
                  <a:gd name="connsiteX17" fmla="*/ 157446 w 1738588"/>
                  <a:gd name="connsiteY17" fmla="*/ 3115247 h 3891120"/>
                  <a:gd name="connsiteX18" fmla="*/ 580737 w 1738588"/>
                  <a:gd name="connsiteY18" fmla="*/ 3665791 h 3891120"/>
                  <a:gd name="connsiteX19" fmla="*/ 1636107 w 1738588"/>
                  <a:gd name="connsiteY19" fmla="*/ 3794760 h 3891120"/>
                  <a:gd name="connsiteX20" fmla="*/ 1548477 w 1738588"/>
                  <a:gd name="connsiteY20" fmla="*/ 3801808 h 389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588" h="3891120">
                    <a:moveTo>
                      <a:pt x="1548477" y="3801808"/>
                    </a:moveTo>
                    <a:cubicBezTo>
                      <a:pt x="1534380" y="3801808"/>
                      <a:pt x="1520473" y="3801142"/>
                      <a:pt x="1506567" y="3800094"/>
                    </a:cubicBezTo>
                    <a:cubicBezTo>
                      <a:pt x="1439035" y="3797808"/>
                      <a:pt x="1371312" y="3780663"/>
                      <a:pt x="1306256" y="3747992"/>
                    </a:cubicBezTo>
                    <a:cubicBezTo>
                      <a:pt x="1303113" y="3746564"/>
                      <a:pt x="1300065" y="3744945"/>
                      <a:pt x="1297017" y="3743420"/>
                    </a:cubicBezTo>
                    <a:cubicBezTo>
                      <a:pt x="1296541" y="3743135"/>
                      <a:pt x="1296064" y="3742944"/>
                      <a:pt x="1295588" y="3742754"/>
                    </a:cubicBezTo>
                    <a:cubicBezTo>
                      <a:pt x="1030412" y="3614452"/>
                      <a:pt x="842198" y="3290411"/>
                      <a:pt x="842198" y="2910745"/>
                    </a:cubicBezTo>
                    <a:cubicBezTo>
                      <a:pt x="842198" y="2518315"/>
                      <a:pt x="1043366" y="2185416"/>
                      <a:pt x="1322639" y="2066544"/>
                    </a:cubicBezTo>
                    <a:lnTo>
                      <a:pt x="1335307" y="2040922"/>
                    </a:lnTo>
                    <a:cubicBezTo>
                      <a:pt x="1335307" y="2040922"/>
                      <a:pt x="1335688" y="2040255"/>
                      <a:pt x="1335784" y="2039969"/>
                    </a:cubicBezTo>
                    <a:lnTo>
                      <a:pt x="1421509" y="1866900"/>
                    </a:lnTo>
                    <a:cubicBezTo>
                      <a:pt x="1582767" y="1528572"/>
                      <a:pt x="1786697" y="1027176"/>
                      <a:pt x="1728404" y="778193"/>
                    </a:cubicBezTo>
                    <a:cubicBezTo>
                      <a:pt x="1695734" y="638365"/>
                      <a:pt x="1517425" y="453200"/>
                      <a:pt x="1341022" y="298704"/>
                    </a:cubicBezTo>
                    <a:lnTo>
                      <a:pt x="962213" y="286"/>
                    </a:lnTo>
                    <a:cubicBezTo>
                      <a:pt x="961832" y="191"/>
                      <a:pt x="961642" y="0"/>
                      <a:pt x="961642" y="0"/>
                    </a:cubicBezTo>
                    <a:lnTo>
                      <a:pt x="340135" y="1256157"/>
                    </a:lnTo>
                    <a:lnTo>
                      <a:pt x="225169" y="1488472"/>
                    </a:lnTo>
                    <a:lnTo>
                      <a:pt x="139158" y="1662684"/>
                    </a:lnTo>
                    <a:cubicBezTo>
                      <a:pt x="-58200" y="2129409"/>
                      <a:pt x="-39817" y="2677001"/>
                      <a:pt x="157446" y="3115247"/>
                    </a:cubicBezTo>
                    <a:cubicBezTo>
                      <a:pt x="255458" y="3333750"/>
                      <a:pt x="398238" y="3525107"/>
                      <a:pt x="580737" y="3665791"/>
                    </a:cubicBezTo>
                    <a:cubicBezTo>
                      <a:pt x="911921" y="3920966"/>
                      <a:pt x="1300922" y="3952780"/>
                      <a:pt x="1636107" y="3794760"/>
                    </a:cubicBezTo>
                    <a:cubicBezTo>
                      <a:pt x="1607341" y="3799141"/>
                      <a:pt x="1578195" y="3801808"/>
                      <a:pt x="1548477" y="3801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117C2B6-FC85-4E07-996E-7CF4230A7D4E}"/>
                  </a:ext>
                </a:extLst>
              </p:cNvPr>
              <p:cNvSpPr/>
              <p:nvPr/>
            </p:nvSpPr>
            <p:spPr>
              <a:xfrm>
                <a:off x="5528032" y="-3205407"/>
                <a:ext cx="950364" cy="212683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 useBgFill="1"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1A2B5D1-9DAC-4CB4-8ADC-B1CFF3888183}"/>
                  </a:ext>
                </a:extLst>
              </p:cNvPr>
              <p:cNvSpPr/>
              <p:nvPr/>
            </p:nvSpPr>
            <p:spPr>
              <a:xfrm>
                <a:off x="4703647" y="-3029588"/>
                <a:ext cx="1054762" cy="2693201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CEB185-8ABF-463F-9CA9-769FFB1970A7}"/>
              </a:ext>
            </a:extLst>
          </p:cNvPr>
          <p:cNvGrpSpPr/>
          <p:nvPr/>
        </p:nvGrpSpPr>
        <p:grpSpPr>
          <a:xfrm>
            <a:off x="10340218" y="5814162"/>
            <a:ext cx="1666317" cy="697408"/>
            <a:chOff x="10340218" y="5814162"/>
            <a:chExt cx="1666317" cy="6974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971A91-8D29-40BC-BAA1-40E19DE7F421}"/>
                </a:ext>
              </a:extLst>
            </p:cNvPr>
            <p:cNvSpPr txBox="1"/>
            <p:nvPr/>
          </p:nvSpPr>
          <p:spPr>
            <a:xfrm>
              <a:off x="11011071" y="6080683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800" b="1" dirty="0">
                  <a:solidFill>
                    <a:schemeClr val="accent5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66%</a:t>
              </a:r>
              <a:endParaRPr lang="en-US" sz="28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55761F-B377-4C5F-A7CA-172E7B34ECD7}"/>
                </a:ext>
              </a:extLst>
            </p:cNvPr>
            <p:cNvSpPr txBox="1"/>
            <p:nvPr/>
          </p:nvSpPr>
          <p:spPr>
            <a:xfrm>
              <a:off x="10979644" y="5814162"/>
              <a:ext cx="99386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200" b="1" dirty="0">
                  <a:solidFill>
                    <a:schemeClr val="accent5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نرخ تبدیل هدف</a:t>
              </a:r>
              <a:endParaRPr lang="en-US" sz="12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C3076CE-9D55-4F0F-BBFE-303FADC3C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40218" y="5868562"/>
              <a:ext cx="514154" cy="521604"/>
            </a:xfrm>
            <a:custGeom>
              <a:avLst/>
              <a:gdLst>
                <a:gd name="T0" fmla="*/ 82 w 622"/>
                <a:gd name="T1" fmla="*/ 78 h 630"/>
                <a:gd name="T2" fmla="*/ 165 w 622"/>
                <a:gd name="T3" fmla="*/ 161 h 630"/>
                <a:gd name="T4" fmla="*/ 82 w 622"/>
                <a:gd name="T5" fmla="*/ 244 h 630"/>
                <a:gd name="T6" fmla="*/ 545 w 622"/>
                <a:gd name="T7" fmla="*/ 141 h 630"/>
                <a:gd name="T8" fmla="*/ 615 w 622"/>
                <a:gd name="T9" fmla="*/ 53 h 630"/>
                <a:gd name="T10" fmla="*/ 612 w 622"/>
                <a:gd name="T11" fmla="*/ 36 h 630"/>
                <a:gd name="T12" fmla="*/ 598 w 622"/>
                <a:gd name="T13" fmla="*/ 26 h 630"/>
                <a:gd name="T14" fmla="*/ 510 w 622"/>
                <a:gd name="T15" fmla="*/ 48 h 630"/>
                <a:gd name="T16" fmla="*/ 456 w 622"/>
                <a:gd name="T17" fmla="*/ 103 h 630"/>
                <a:gd name="T18" fmla="*/ 313 w 622"/>
                <a:gd name="T19" fmla="*/ 213 h 630"/>
                <a:gd name="T20" fmla="*/ 212 w 622"/>
                <a:gd name="T21" fmla="*/ 311 h 630"/>
                <a:gd name="T22" fmla="*/ 82 w 622"/>
                <a:gd name="T23" fmla="*/ 473 h 630"/>
                <a:gd name="T24" fmla="*/ 39 w 622"/>
                <a:gd name="T25" fmla="*/ 630 h 630"/>
                <a:gd name="T26" fmla="*/ 120 w 622"/>
                <a:gd name="T27" fmla="*/ 498 h 630"/>
                <a:gd name="T28" fmla="*/ 245 w 622"/>
                <a:gd name="T29" fmla="*/ 342 h 630"/>
                <a:gd name="T30" fmla="*/ 342 w 622"/>
                <a:gd name="T31" fmla="*/ 245 h 630"/>
                <a:gd name="T32" fmla="*/ 483 w 622"/>
                <a:gd name="T33" fmla="*/ 139 h 630"/>
                <a:gd name="T34" fmla="*/ 622 w 622"/>
                <a:gd name="T35" fmla="*/ 327 h 630"/>
                <a:gd name="T36" fmla="*/ 618 w 622"/>
                <a:gd name="T37" fmla="*/ 359 h 630"/>
                <a:gd name="T38" fmla="*/ 597 w 622"/>
                <a:gd name="T39" fmla="*/ 395 h 630"/>
                <a:gd name="T40" fmla="*/ 575 w 622"/>
                <a:gd name="T41" fmla="*/ 416 h 630"/>
                <a:gd name="T42" fmla="*/ 537 w 622"/>
                <a:gd name="T43" fmla="*/ 432 h 630"/>
                <a:gd name="T44" fmla="*/ 504 w 622"/>
                <a:gd name="T45" fmla="*/ 433 h 630"/>
                <a:gd name="T46" fmla="*/ 464 w 622"/>
                <a:gd name="T47" fmla="*/ 421 h 630"/>
                <a:gd name="T48" fmla="*/ 440 w 622"/>
                <a:gd name="T49" fmla="*/ 403 h 630"/>
                <a:gd name="T50" fmla="*/ 416 w 622"/>
                <a:gd name="T51" fmla="*/ 369 h 630"/>
                <a:gd name="T52" fmla="*/ 408 w 622"/>
                <a:gd name="T53" fmla="*/ 327 h 630"/>
                <a:gd name="T54" fmla="*/ 412 w 622"/>
                <a:gd name="T55" fmla="*/ 295 h 630"/>
                <a:gd name="T56" fmla="*/ 433 w 622"/>
                <a:gd name="T57" fmla="*/ 259 h 630"/>
                <a:gd name="T58" fmla="*/ 456 w 622"/>
                <a:gd name="T59" fmla="*/ 239 h 630"/>
                <a:gd name="T60" fmla="*/ 493 w 622"/>
                <a:gd name="T61" fmla="*/ 223 h 630"/>
                <a:gd name="T62" fmla="*/ 526 w 622"/>
                <a:gd name="T63" fmla="*/ 221 h 630"/>
                <a:gd name="T64" fmla="*/ 567 w 622"/>
                <a:gd name="T65" fmla="*/ 233 h 630"/>
                <a:gd name="T66" fmla="*/ 591 w 622"/>
                <a:gd name="T67" fmla="*/ 251 h 630"/>
                <a:gd name="T68" fmla="*/ 614 w 622"/>
                <a:gd name="T69" fmla="*/ 285 h 630"/>
                <a:gd name="T70" fmla="*/ 622 w 622"/>
                <a:gd name="T71" fmla="*/ 327 h 630"/>
                <a:gd name="T72" fmla="*/ 576 w 622"/>
                <a:gd name="T73" fmla="*/ 315 h 630"/>
                <a:gd name="T74" fmla="*/ 559 w 622"/>
                <a:gd name="T75" fmla="*/ 284 h 630"/>
                <a:gd name="T76" fmla="*/ 515 w 622"/>
                <a:gd name="T77" fmla="*/ 265 h 630"/>
                <a:gd name="T78" fmla="*/ 481 w 622"/>
                <a:gd name="T79" fmla="*/ 276 h 630"/>
                <a:gd name="T80" fmla="*/ 458 w 622"/>
                <a:gd name="T81" fmla="*/ 303 h 630"/>
                <a:gd name="T82" fmla="*/ 454 w 622"/>
                <a:gd name="T83" fmla="*/ 339 h 630"/>
                <a:gd name="T84" fmla="*/ 471 w 622"/>
                <a:gd name="T85" fmla="*/ 371 h 630"/>
                <a:gd name="T86" fmla="*/ 515 w 622"/>
                <a:gd name="T87" fmla="*/ 389 h 630"/>
                <a:gd name="T88" fmla="*/ 550 w 622"/>
                <a:gd name="T89" fmla="*/ 379 h 630"/>
                <a:gd name="T90" fmla="*/ 572 w 622"/>
                <a:gd name="T91" fmla="*/ 351 h 630"/>
                <a:gd name="T92" fmla="*/ 351 w 622"/>
                <a:gd name="T93" fmla="*/ 458 h 630"/>
                <a:gd name="T94" fmla="*/ 268 w 622"/>
                <a:gd name="T95" fmla="*/ 542 h 630"/>
                <a:gd name="T96" fmla="*/ 351 w 622"/>
                <a:gd name="T97" fmla="*/ 626 h 630"/>
                <a:gd name="T98" fmla="*/ 351 w 622"/>
                <a:gd name="T99" fmla="*/ 45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2" h="630">
                  <a:moveTo>
                    <a:pt x="50" y="213"/>
                  </a:moveTo>
                  <a:lnTo>
                    <a:pt x="102" y="161"/>
                  </a:lnTo>
                  <a:lnTo>
                    <a:pt x="50" y="110"/>
                  </a:lnTo>
                  <a:lnTo>
                    <a:pt x="82" y="78"/>
                  </a:lnTo>
                  <a:lnTo>
                    <a:pt x="133" y="129"/>
                  </a:lnTo>
                  <a:lnTo>
                    <a:pt x="186" y="78"/>
                  </a:lnTo>
                  <a:lnTo>
                    <a:pt x="217" y="110"/>
                  </a:lnTo>
                  <a:lnTo>
                    <a:pt x="165" y="161"/>
                  </a:lnTo>
                  <a:lnTo>
                    <a:pt x="217" y="213"/>
                  </a:lnTo>
                  <a:lnTo>
                    <a:pt x="186" y="244"/>
                  </a:lnTo>
                  <a:lnTo>
                    <a:pt x="133" y="193"/>
                  </a:lnTo>
                  <a:lnTo>
                    <a:pt x="82" y="244"/>
                  </a:lnTo>
                  <a:lnTo>
                    <a:pt x="50" y="213"/>
                  </a:lnTo>
                  <a:close/>
                  <a:moveTo>
                    <a:pt x="559" y="93"/>
                  </a:moveTo>
                  <a:lnTo>
                    <a:pt x="551" y="120"/>
                  </a:lnTo>
                  <a:lnTo>
                    <a:pt x="545" y="141"/>
                  </a:lnTo>
                  <a:lnTo>
                    <a:pt x="589" y="153"/>
                  </a:lnTo>
                  <a:lnTo>
                    <a:pt x="595" y="131"/>
                  </a:lnTo>
                  <a:lnTo>
                    <a:pt x="615" y="53"/>
                  </a:lnTo>
                  <a:lnTo>
                    <a:pt x="615" y="53"/>
                  </a:lnTo>
                  <a:lnTo>
                    <a:pt x="615" y="48"/>
                  </a:lnTo>
                  <a:lnTo>
                    <a:pt x="615" y="44"/>
                  </a:lnTo>
                  <a:lnTo>
                    <a:pt x="614" y="39"/>
                  </a:lnTo>
                  <a:lnTo>
                    <a:pt x="612" y="36"/>
                  </a:lnTo>
                  <a:lnTo>
                    <a:pt x="610" y="33"/>
                  </a:lnTo>
                  <a:lnTo>
                    <a:pt x="606" y="29"/>
                  </a:lnTo>
                  <a:lnTo>
                    <a:pt x="603" y="27"/>
                  </a:lnTo>
                  <a:lnTo>
                    <a:pt x="598" y="26"/>
                  </a:lnTo>
                  <a:lnTo>
                    <a:pt x="521" y="5"/>
                  </a:lnTo>
                  <a:lnTo>
                    <a:pt x="500" y="0"/>
                  </a:lnTo>
                  <a:lnTo>
                    <a:pt x="488" y="44"/>
                  </a:lnTo>
                  <a:lnTo>
                    <a:pt x="510" y="48"/>
                  </a:lnTo>
                  <a:lnTo>
                    <a:pt x="533" y="55"/>
                  </a:lnTo>
                  <a:lnTo>
                    <a:pt x="533" y="55"/>
                  </a:lnTo>
                  <a:lnTo>
                    <a:pt x="494" y="79"/>
                  </a:lnTo>
                  <a:lnTo>
                    <a:pt x="456" y="103"/>
                  </a:lnTo>
                  <a:lnTo>
                    <a:pt x="418" y="129"/>
                  </a:lnTo>
                  <a:lnTo>
                    <a:pt x="382" y="156"/>
                  </a:lnTo>
                  <a:lnTo>
                    <a:pt x="347" y="183"/>
                  </a:lnTo>
                  <a:lnTo>
                    <a:pt x="313" y="213"/>
                  </a:lnTo>
                  <a:lnTo>
                    <a:pt x="279" y="242"/>
                  </a:lnTo>
                  <a:lnTo>
                    <a:pt x="247" y="274"/>
                  </a:lnTo>
                  <a:lnTo>
                    <a:pt x="247" y="274"/>
                  </a:lnTo>
                  <a:lnTo>
                    <a:pt x="212" y="311"/>
                  </a:lnTo>
                  <a:lnTo>
                    <a:pt x="177" y="350"/>
                  </a:lnTo>
                  <a:lnTo>
                    <a:pt x="144" y="389"/>
                  </a:lnTo>
                  <a:lnTo>
                    <a:pt x="112" y="430"/>
                  </a:lnTo>
                  <a:lnTo>
                    <a:pt x="82" y="473"/>
                  </a:lnTo>
                  <a:lnTo>
                    <a:pt x="53" y="517"/>
                  </a:lnTo>
                  <a:lnTo>
                    <a:pt x="26" y="562"/>
                  </a:lnTo>
                  <a:lnTo>
                    <a:pt x="0" y="609"/>
                  </a:lnTo>
                  <a:lnTo>
                    <a:pt x="39" y="630"/>
                  </a:lnTo>
                  <a:lnTo>
                    <a:pt x="39" y="630"/>
                  </a:lnTo>
                  <a:lnTo>
                    <a:pt x="65" y="585"/>
                  </a:lnTo>
                  <a:lnTo>
                    <a:pt x="92" y="541"/>
                  </a:lnTo>
                  <a:lnTo>
                    <a:pt x="120" y="498"/>
                  </a:lnTo>
                  <a:lnTo>
                    <a:pt x="148" y="457"/>
                  </a:lnTo>
                  <a:lnTo>
                    <a:pt x="179" y="416"/>
                  </a:lnTo>
                  <a:lnTo>
                    <a:pt x="211" y="378"/>
                  </a:lnTo>
                  <a:lnTo>
                    <a:pt x="245" y="342"/>
                  </a:lnTo>
                  <a:lnTo>
                    <a:pt x="279" y="305"/>
                  </a:lnTo>
                  <a:lnTo>
                    <a:pt x="279" y="305"/>
                  </a:lnTo>
                  <a:lnTo>
                    <a:pt x="310" y="275"/>
                  </a:lnTo>
                  <a:lnTo>
                    <a:pt x="342" y="245"/>
                  </a:lnTo>
                  <a:lnTo>
                    <a:pt x="376" y="218"/>
                  </a:lnTo>
                  <a:lnTo>
                    <a:pt x="410" y="191"/>
                  </a:lnTo>
                  <a:lnTo>
                    <a:pt x="445" y="164"/>
                  </a:lnTo>
                  <a:lnTo>
                    <a:pt x="483" y="139"/>
                  </a:lnTo>
                  <a:lnTo>
                    <a:pt x="520" y="115"/>
                  </a:lnTo>
                  <a:lnTo>
                    <a:pt x="559" y="93"/>
                  </a:lnTo>
                  <a:lnTo>
                    <a:pt x="559" y="93"/>
                  </a:lnTo>
                  <a:close/>
                  <a:moveTo>
                    <a:pt x="622" y="327"/>
                  </a:moveTo>
                  <a:lnTo>
                    <a:pt x="622" y="327"/>
                  </a:lnTo>
                  <a:lnTo>
                    <a:pt x="621" y="338"/>
                  </a:lnTo>
                  <a:lnTo>
                    <a:pt x="620" y="348"/>
                  </a:lnTo>
                  <a:lnTo>
                    <a:pt x="618" y="359"/>
                  </a:lnTo>
                  <a:lnTo>
                    <a:pt x="614" y="369"/>
                  </a:lnTo>
                  <a:lnTo>
                    <a:pt x="610" y="378"/>
                  </a:lnTo>
                  <a:lnTo>
                    <a:pt x="604" y="387"/>
                  </a:lnTo>
                  <a:lnTo>
                    <a:pt x="597" y="395"/>
                  </a:lnTo>
                  <a:lnTo>
                    <a:pt x="591" y="403"/>
                  </a:lnTo>
                  <a:lnTo>
                    <a:pt x="591" y="403"/>
                  </a:lnTo>
                  <a:lnTo>
                    <a:pt x="584" y="410"/>
                  </a:lnTo>
                  <a:lnTo>
                    <a:pt x="575" y="416"/>
                  </a:lnTo>
                  <a:lnTo>
                    <a:pt x="567" y="421"/>
                  </a:lnTo>
                  <a:lnTo>
                    <a:pt x="557" y="425"/>
                  </a:lnTo>
                  <a:lnTo>
                    <a:pt x="547" y="429"/>
                  </a:lnTo>
                  <a:lnTo>
                    <a:pt x="537" y="432"/>
                  </a:lnTo>
                  <a:lnTo>
                    <a:pt x="526" y="433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04" y="433"/>
                  </a:lnTo>
                  <a:lnTo>
                    <a:pt x="493" y="432"/>
                  </a:lnTo>
                  <a:lnTo>
                    <a:pt x="483" y="429"/>
                  </a:lnTo>
                  <a:lnTo>
                    <a:pt x="474" y="425"/>
                  </a:lnTo>
                  <a:lnTo>
                    <a:pt x="464" y="421"/>
                  </a:lnTo>
                  <a:lnTo>
                    <a:pt x="456" y="416"/>
                  </a:lnTo>
                  <a:lnTo>
                    <a:pt x="447" y="410"/>
                  </a:lnTo>
                  <a:lnTo>
                    <a:pt x="440" y="403"/>
                  </a:lnTo>
                  <a:lnTo>
                    <a:pt x="440" y="403"/>
                  </a:lnTo>
                  <a:lnTo>
                    <a:pt x="433" y="395"/>
                  </a:lnTo>
                  <a:lnTo>
                    <a:pt x="426" y="387"/>
                  </a:lnTo>
                  <a:lnTo>
                    <a:pt x="420" y="378"/>
                  </a:lnTo>
                  <a:lnTo>
                    <a:pt x="416" y="369"/>
                  </a:lnTo>
                  <a:lnTo>
                    <a:pt x="412" y="359"/>
                  </a:lnTo>
                  <a:lnTo>
                    <a:pt x="410" y="348"/>
                  </a:lnTo>
                  <a:lnTo>
                    <a:pt x="408" y="338"/>
                  </a:lnTo>
                  <a:lnTo>
                    <a:pt x="408" y="327"/>
                  </a:lnTo>
                  <a:lnTo>
                    <a:pt x="408" y="327"/>
                  </a:lnTo>
                  <a:lnTo>
                    <a:pt x="408" y="317"/>
                  </a:lnTo>
                  <a:lnTo>
                    <a:pt x="410" y="305"/>
                  </a:lnTo>
                  <a:lnTo>
                    <a:pt x="412" y="295"/>
                  </a:lnTo>
                  <a:lnTo>
                    <a:pt x="416" y="285"/>
                  </a:lnTo>
                  <a:lnTo>
                    <a:pt x="420" y="276"/>
                  </a:lnTo>
                  <a:lnTo>
                    <a:pt x="426" y="267"/>
                  </a:lnTo>
                  <a:lnTo>
                    <a:pt x="433" y="259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7" y="244"/>
                  </a:lnTo>
                  <a:lnTo>
                    <a:pt x="456" y="239"/>
                  </a:lnTo>
                  <a:lnTo>
                    <a:pt x="464" y="233"/>
                  </a:lnTo>
                  <a:lnTo>
                    <a:pt x="474" y="228"/>
                  </a:lnTo>
                  <a:lnTo>
                    <a:pt x="483" y="225"/>
                  </a:lnTo>
                  <a:lnTo>
                    <a:pt x="493" y="223"/>
                  </a:lnTo>
                  <a:lnTo>
                    <a:pt x="504" y="221"/>
                  </a:lnTo>
                  <a:lnTo>
                    <a:pt x="515" y="221"/>
                  </a:lnTo>
                  <a:lnTo>
                    <a:pt x="515" y="221"/>
                  </a:lnTo>
                  <a:lnTo>
                    <a:pt x="526" y="221"/>
                  </a:lnTo>
                  <a:lnTo>
                    <a:pt x="537" y="223"/>
                  </a:lnTo>
                  <a:lnTo>
                    <a:pt x="547" y="225"/>
                  </a:lnTo>
                  <a:lnTo>
                    <a:pt x="557" y="228"/>
                  </a:lnTo>
                  <a:lnTo>
                    <a:pt x="567" y="233"/>
                  </a:lnTo>
                  <a:lnTo>
                    <a:pt x="575" y="239"/>
                  </a:lnTo>
                  <a:lnTo>
                    <a:pt x="584" y="244"/>
                  </a:lnTo>
                  <a:lnTo>
                    <a:pt x="591" y="251"/>
                  </a:lnTo>
                  <a:lnTo>
                    <a:pt x="591" y="251"/>
                  </a:lnTo>
                  <a:lnTo>
                    <a:pt x="597" y="259"/>
                  </a:lnTo>
                  <a:lnTo>
                    <a:pt x="604" y="267"/>
                  </a:lnTo>
                  <a:lnTo>
                    <a:pt x="610" y="276"/>
                  </a:lnTo>
                  <a:lnTo>
                    <a:pt x="614" y="285"/>
                  </a:lnTo>
                  <a:lnTo>
                    <a:pt x="618" y="295"/>
                  </a:lnTo>
                  <a:lnTo>
                    <a:pt x="620" y="305"/>
                  </a:lnTo>
                  <a:lnTo>
                    <a:pt x="621" y="317"/>
                  </a:lnTo>
                  <a:lnTo>
                    <a:pt x="622" y="327"/>
                  </a:lnTo>
                  <a:lnTo>
                    <a:pt x="622" y="327"/>
                  </a:lnTo>
                  <a:close/>
                  <a:moveTo>
                    <a:pt x="577" y="327"/>
                  </a:moveTo>
                  <a:lnTo>
                    <a:pt x="577" y="327"/>
                  </a:lnTo>
                  <a:lnTo>
                    <a:pt x="576" y="315"/>
                  </a:lnTo>
                  <a:lnTo>
                    <a:pt x="572" y="303"/>
                  </a:lnTo>
                  <a:lnTo>
                    <a:pt x="567" y="293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0" y="276"/>
                  </a:lnTo>
                  <a:lnTo>
                    <a:pt x="540" y="270"/>
                  </a:lnTo>
                  <a:lnTo>
                    <a:pt x="528" y="267"/>
                  </a:lnTo>
                  <a:lnTo>
                    <a:pt x="515" y="265"/>
                  </a:lnTo>
                  <a:lnTo>
                    <a:pt x="515" y="265"/>
                  </a:lnTo>
                  <a:lnTo>
                    <a:pt x="502" y="267"/>
                  </a:lnTo>
                  <a:lnTo>
                    <a:pt x="491" y="270"/>
                  </a:lnTo>
                  <a:lnTo>
                    <a:pt x="481" y="276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64" y="293"/>
                  </a:lnTo>
                  <a:lnTo>
                    <a:pt x="458" y="303"/>
                  </a:lnTo>
                  <a:lnTo>
                    <a:pt x="454" y="315"/>
                  </a:lnTo>
                  <a:lnTo>
                    <a:pt x="453" y="327"/>
                  </a:lnTo>
                  <a:lnTo>
                    <a:pt x="453" y="327"/>
                  </a:lnTo>
                  <a:lnTo>
                    <a:pt x="454" y="339"/>
                  </a:lnTo>
                  <a:lnTo>
                    <a:pt x="458" y="351"/>
                  </a:lnTo>
                  <a:lnTo>
                    <a:pt x="464" y="362"/>
                  </a:lnTo>
                  <a:lnTo>
                    <a:pt x="471" y="371"/>
                  </a:lnTo>
                  <a:lnTo>
                    <a:pt x="471" y="371"/>
                  </a:lnTo>
                  <a:lnTo>
                    <a:pt x="481" y="379"/>
                  </a:lnTo>
                  <a:lnTo>
                    <a:pt x="491" y="385"/>
                  </a:lnTo>
                  <a:lnTo>
                    <a:pt x="502" y="388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28" y="388"/>
                  </a:lnTo>
                  <a:lnTo>
                    <a:pt x="540" y="385"/>
                  </a:lnTo>
                  <a:lnTo>
                    <a:pt x="550" y="379"/>
                  </a:lnTo>
                  <a:lnTo>
                    <a:pt x="559" y="371"/>
                  </a:lnTo>
                  <a:lnTo>
                    <a:pt x="559" y="371"/>
                  </a:lnTo>
                  <a:lnTo>
                    <a:pt x="567" y="362"/>
                  </a:lnTo>
                  <a:lnTo>
                    <a:pt x="572" y="351"/>
                  </a:lnTo>
                  <a:lnTo>
                    <a:pt x="576" y="339"/>
                  </a:lnTo>
                  <a:lnTo>
                    <a:pt x="577" y="327"/>
                  </a:lnTo>
                  <a:lnTo>
                    <a:pt x="577" y="327"/>
                  </a:lnTo>
                  <a:close/>
                  <a:moveTo>
                    <a:pt x="351" y="458"/>
                  </a:moveTo>
                  <a:lnTo>
                    <a:pt x="300" y="510"/>
                  </a:lnTo>
                  <a:lnTo>
                    <a:pt x="248" y="458"/>
                  </a:lnTo>
                  <a:lnTo>
                    <a:pt x="216" y="490"/>
                  </a:lnTo>
                  <a:lnTo>
                    <a:pt x="268" y="542"/>
                  </a:lnTo>
                  <a:lnTo>
                    <a:pt x="216" y="593"/>
                  </a:lnTo>
                  <a:lnTo>
                    <a:pt x="248" y="626"/>
                  </a:lnTo>
                  <a:lnTo>
                    <a:pt x="300" y="574"/>
                  </a:lnTo>
                  <a:lnTo>
                    <a:pt x="351" y="626"/>
                  </a:lnTo>
                  <a:lnTo>
                    <a:pt x="384" y="593"/>
                  </a:lnTo>
                  <a:lnTo>
                    <a:pt x="332" y="542"/>
                  </a:lnTo>
                  <a:lnTo>
                    <a:pt x="384" y="490"/>
                  </a:lnTo>
                  <a:lnTo>
                    <a:pt x="351" y="4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FEDB5AF0-59A1-48F3-AB54-85B4F82DA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560847"/>
              </p:ext>
            </p:extLst>
          </p:nvPr>
        </p:nvGraphicFramePr>
        <p:xfrm>
          <a:off x="3719028" y="1124744"/>
          <a:ext cx="289576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1468C96-3F8B-4B86-BB70-7F090754B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245150"/>
              </p:ext>
            </p:extLst>
          </p:nvPr>
        </p:nvGraphicFramePr>
        <p:xfrm>
          <a:off x="6448063" y="822562"/>
          <a:ext cx="3333630" cy="204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235901B2-CF32-4AF4-A9A4-72C162476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990794"/>
              </p:ext>
            </p:extLst>
          </p:nvPr>
        </p:nvGraphicFramePr>
        <p:xfrm>
          <a:off x="-44438" y="1131431"/>
          <a:ext cx="2890903" cy="174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79B03B2-9AFF-4436-88D6-3ECC1CBFC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492981"/>
              </p:ext>
            </p:extLst>
          </p:nvPr>
        </p:nvGraphicFramePr>
        <p:xfrm>
          <a:off x="542160" y="3146328"/>
          <a:ext cx="2869979" cy="323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1BD9642D-62B9-46CF-ACCE-7FE74D207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563975"/>
              </p:ext>
            </p:extLst>
          </p:nvPr>
        </p:nvGraphicFramePr>
        <p:xfrm>
          <a:off x="3732557" y="3139641"/>
          <a:ext cx="6010621" cy="324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57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D7737A1-C0CA-4965-B66C-8B1886D65CA2}"/>
              </a:ext>
            </a:extLst>
          </p:cNvPr>
          <p:cNvSpPr/>
          <p:nvPr/>
        </p:nvSpPr>
        <p:spPr>
          <a:xfrm>
            <a:off x="10079917" y="-1674"/>
            <a:ext cx="2112083" cy="68596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D227A6-A694-4CEE-A401-B9C7199A2ED5}"/>
              </a:ext>
            </a:extLst>
          </p:cNvPr>
          <p:cNvSpPr/>
          <p:nvPr/>
        </p:nvSpPr>
        <p:spPr>
          <a:xfrm>
            <a:off x="689270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E4FF87-7022-4C29-85E5-1F3FA0D64283}"/>
              </a:ext>
            </a:extLst>
          </p:cNvPr>
          <p:cNvSpPr/>
          <p:nvPr/>
        </p:nvSpPr>
        <p:spPr>
          <a:xfrm>
            <a:off x="371902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A12B6-103F-4F87-8D32-D14109784F3F}"/>
              </a:ext>
            </a:extLst>
          </p:cNvPr>
          <p:cNvSpPr/>
          <p:nvPr/>
        </p:nvSpPr>
        <p:spPr>
          <a:xfrm>
            <a:off x="545348" y="1124744"/>
            <a:ext cx="2880320" cy="1728192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08C1ACF-D438-4C6E-BDEE-486CE91B071E}"/>
              </a:ext>
            </a:extLst>
          </p:cNvPr>
          <p:cNvSpPr/>
          <p:nvPr/>
        </p:nvSpPr>
        <p:spPr>
          <a:xfrm>
            <a:off x="545348" y="3126438"/>
            <a:ext cx="2880320" cy="3254889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6FAC3C-C932-4EFF-9216-A25277165820}"/>
              </a:ext>
            </a:extLst>
          </p:cNvPr>
          <p:cNvSpPr/>
          <p:nvPr/>
        </p:nvSpPr>
        <p:spPr>
          <a:xfrm>
            <a:off x="3719028" y="3126438"/>
            <a:ext cx="6054000" cy="3254889"/>
          </a:xfrm>
          <a:prstGeom prst="roundRect">
            <a:avLst>
              <a:gd name="adj" fmla="val 3005"/>
            </a:avLst>
          </a:prstGeom>
          <a:solidFill>
            <a:schemeClr val="tx1">
              <a:lumMod val="75000"/>
              <a:lumOff val="25000"/>
              <a:alpha val="59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83B08F2-A177-4AD8-A77C-095337AC8E18}"/>
              </a:ext>
            </a:extLst>
          </p:cNvPr>
          <p:cNvSpPr txBox="1">
            <a:spLocks/>
          </p:cNvSpPr>
          <p:nvPr/>
        </p:nvSpPr>
        <p:spPr>
          <a:xfrm>
            <a:off x="3719028" y="372540"/>
            <a:ext cx="6053663" cy="5079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fa-IR" sz="4400" dirty="0">
                <a:solidFill>
                  <a:schemeClr val="bg1">
                    <a:lumMod val="95000"/>
                  </a:schemeClr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داشبورد تحلیل ترافیک سایت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A3D718-00C4-4F99-8D50-30CF12662A4F}"/>
              </a:ext>
            </a:extLst>
          </p:cNvPr>
          <p:cNvSpPr txBox="1">
            <a:spLocks/>
          </p:cNvSpPr>
          <p:nvPr/>
        </p:nvSpPr>
        <p:spPr>
          <a:xfrm>
            <a:off x="10631902" y="1628800"/>
            <a:ext cx="1008112" cy="507999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MetaBaran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6349716-BF54-40F2-8CA6-5BD38FFBFAE9}"/>
              </a:ext>
            </a:extLst>
          </p:cNvPr>
          <p:cNvGrpSpPr/>
          <p:nvPr/>
        </p:nvGrpSpPr>
        <p:grpSpPr>
          <a:xfrm>
            <a:off x="10280201" y="2852936"/>
            <a:ext cx="1711514" cy="732946"/>
            <a:chOff x="10320388" y="2852936"/>
            <a:chExt cx="1711514" cy="7329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CC68AF-2453-45E1-AF6F-C54FE9A35CF2}"/>
                </a:ext>
              </a:extLst>
            </p:cNvPr>
            <p:cNvSpPr txBox="1"/>
            <p:nvPr/>
          </p:nvSpPr>
          <p:spPr>
            <a:xfrm>
              <a:off x="11036438" y="3154995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a-IR" sz="2800" b="1" dirty="0">
                  <a:solidFill>
                    <a:schemeClr val="accent6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2.342</a:t>
              </a:r>
              <a:endParaRPr lang="en-US" sz="20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6A6451-2560-4CBB-BBDD-E22284F11C4B}"/>
                </a:ext>
              </a:extLst>
            </p:cNvPr>
            <p:cNvSpPr txBox="1"/>
            <p:nvPr/>
          </p:nvSpPr>
          <p:spPr>
            <a:xfrm>
              <a:off x="11036438" y="2852936"/>
              <a:ext cx="9954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400" b="1" dirty="0">
                  <a:solidFill>
                    <a:schemeClr val="accent6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بازدیدکنندگان</a:t>
              </a:r>
              <a:endParaRPr lang="en-US" sz="1400" b="1" dirty="0">
                <a:solidFill>
                  <a:schemeClr val="accent6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3" name="Freeform 158">
              <a:extLst>
                <a:ext uri="{FF2B5EF4-FFF2-40B4-BE49-F238E27FC236}">
                  <a16:creationId xmlns:a16="http://schemas.microsoft.com/office/drawing/2014/main" id="{C5C395C7-3A0A-4DD5-97D1-10A119715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0388" y="2866137"/>
              <a:ext cx="596118" cy="596118"/>
            </a:xfrm>
            <a:custGeom>
              <a:avLst/>
              <a:gdLst>
                <a:gd name="T0" fmla="*/ 373 w 720"/>
                <a:gd name="T1" fmla="*/ 517 h 720"/>
                <a:gd name="T2" fmla="*/ 263 w 720"/>
                <a:gd name="T3" fmla="*/ 466 h 720"/>
                <a:gd name="T4" fmla="*/ 350 w 720"/>
                <a:gd name="T5" fmla="*/ 398 h 720"/>
                <a:gd name="T6" fmla="*/ 313 w 720"/>
                <a:gd name="T7" fmla="*/ 291 h 720"/>
                <a:gd name="T8" fmla="*/ 307 w 720"/>
                <a:gd name="T9" fmla="*/ 233 h 720"/>
                <a:gd name="T10" fmla="*/ 350 w 720"/>
                <a:gd name="T11" fmla="*/ 141 h 720"/>
                <a:gd name="T12" fmla="*/ 238 w 720"/>
                <a:gd name="T13" fmla="*/ 166 h 720"/>
                <a:gd name="T14" fmla="*/ 197 w 720"/>
                <a:gd name="T15" fmla="*/ 170 h 720"/>
                <a:gd name="T16" fmla="*/ 320 w 720"/>
                <a:gd name="T17" fmla="*/ 33 h 720"/>
                <a:gd name="T18" fmla="*/ 477 w 720"/>
                <a:gd name="T19" fmla="*/ 1 h 720"/>
                <a:gd name="T20" fmla="*/ 659 w 720"/>
                <a:gd name="T21" fmla="*/ 98 h 720"/>
                <a:gd name="T22" fmla="*/ 720 w 720"/>
                <a:gd name="T23" fmla="*/ 270 h 720"/>
                <a:gd name="T24" fmla="*/ 714 w 720"/>
                <a:gd name="T25" fmla="*/ 403 h 720"/>
                <a:gd name="T26" fmla="*/ 658 w 720"/>
                <a:gd name="T27" fmla="*/ 453 h 720"/>
                <a:gd name="T28" fmla="*/ 503 w 720"/>
                <a:gd name="T29" fmla="*/ 535 h 720"/>
                <a:gd name="T30" fmla="*/ 615 w 720"/>
                <a:gd name="T31" fmla="*/ 411 h 720"/>
                <a:gd name="T32" fmla="*/ 664 w 720"/>
                <a:gd name="T33" fmla="*/ 353 h 720"/>
                <a:gd name="T34" fmla="*/ 568 w 720"/>
                <a:gd name="T35" fmla="*/ 312 h 720"/>
                <a:gd name="T36" fmla="*/ 622 w 720"/>
                <a:gd name="T37" fmla="*/ 430 h 720"/>
                <a:gd name="T38" fmla="*/ 389 w 720"/>
                <a:gd name="T39" fmla="*/ 258 h 720"/>
                <a:gd name="T40" fmla="*/ 517 w 720"/>
                <a:gd name="T41" fmla="*/ 175 h 720"/>
                <a:gd name="T42" fmla="*/ 431 w 720"/>
                <a:gd name="T43" fmla="*/ 156 h 720"/>
                <a:gd name="T44" fmla="*/ 389 w 720"/>
                <a:gd name="T45" fmla="*/ 283 h 720"/>
                <a:gd name="T46" fmla="*/ 356 w 720"/>
                <a:gd name="T47" fmla="*/ 318 h 720"/>
                <a:gd name="T48" fmla="*/ 450 w 720"/>
                <a:gd name="T49" fmla="*/ 384 h 720"/>
                <a:gd name="T50" fmla="*/ 389 w 720"/>
                <a:gd name="T51" fmla="*/ 283 h 720"/>
                <a:gd name="T52" fmla="*/ 477 w 720"/>
                <a:gd name="T53" fmla="*/ 66 h 720"/>
                <a:gd name="T54" fmla="*/ 417 w 720"/>
                <a:gd name="T55" fmla="*/ 130 h 720"/>
                <a:gd name="T56" fmla="*/ 541 w 720"/>
                <a:gd name="T57" fmla="*/ 81 h 720"/>
                <a:gd name="T58" fmla="*/ 582 w 720"/>
                <a:gd name="T59" fmla="*/ 103 h 720"/>
                <a:gd name="T60" fmla="*/ 486 w 720"/>
                <a:gd name="T61" fmla="*/ 37 h 720"/>
                <a:gd name="T62" fmla="*/ 588 w 720"/>
                <a:gd name="T63" fmla="*/ 146 h 720"/>
                <a:gd name="T64" fmla="*/ 569 w 720"/>
                <a:gd name="T65" fmla="*/ 238 h 720"/>
                <a:gd name="T66" fmla="*/ 635 w 720"/>
                <a:gd name="T67" fmla="*/ 124 h 720"/>
                <a:gd name="T68" fmla="*/ 371 w 720"/>
                <a:gd name="T69" fmla="*/ 444 h 720"/>
                <a:gd name="T70" fmla="*/ 336 w 720"/>
                <a:gd name="T71" fmla="*/ 477 h 720"/>
                <a:gd name="T72" fmla="*/ 328 w 720"/>
                <a:gd name="T73" fmla="*/ 106 h 720"/>
                <a:gd name="T74" fmla="*/ 380 w 720"/>
                <a:gd name="T75" fmla="*/ 45 h 720"/>
                <a:gd name="T76" fmla="*/ 587 w 720"/>
                <a:gd name="T77" fmla="*/ 440 h 720"/>
                <a:gd name="T78" fmla="*/ 486 w 720"/>
                <a:gd name="T79" fmla="*/ 503 h 720"/>
                <a:gd name="T80" fmla="*/ 514 w 720"/>
                <a:gd name="T81" fmla="*/ 415 h 720"/>
                <a:gd name="T82" fmla="*/ 384 w 720"/>
                <a:gd name="T83" fmla="*/ 415 h 720"/>
                <a:gd name="T84" fmla="*/ 514 w 720"/>
                <a:gd name="T85" fmla="*/ 415 h 720"/>
                <a:gd name="T86" fmla="*/ 296 w 720"/>
                <a:gd name="T87" fmla="*/ 372 h 720"/>
                <a:gd name="T88" fmla="*/ 237 w 720"/>
                <a:gd name="T89" fmla="*/ 449 h 720"/>
                <a:gd name="T90" fmla="*/ 162 w 720"/>
                <a:gd name="T91" fmla="*/ 460 h 720"/>
                <a:gd name="T92" fmla="*/ 97 w 720"/>
                <a:gd name="T93" fmla="*/ 381 h 720"/>
                <a:gd name="T94" fmla="*/ 101 w 720"/>
                <a:gd name="T95" fmla="*/ 341 h 720"/>
                <a:gd name="T96" fmla="*/ 142 w 720"/>
                <a:gd name="T97" fmla="*/ 246 h 720"/>
                <a:gd name="T98" fmla="*/ 255 w 720"/>
                <a:gd name="T99" fmla="*/ 246 h 720"/>
                <a:gd name="T100" fmla="*/ 288 w 720"/>
                <a:gd name="T101" fmla="*/ 287 h 720"/>
                <a:gd name="T102" fmla="*/ 165 w 720"/>
                <a:gd name="T103" fmla="*/ 626 h 720"/>
                <a:gd name="T104" fmla="*/ 66 w 720"/>
                <a:gd name="T105" fmla="*/ 511 h 720"/>
                <a:gd name="T106" fmla="*/ 11 w 720"/>
                <a:gd name="T107" fmla="*/ 592 h 720"/>
                <a:gd name="T108" fmla="*/ 16 w 720"/>
                <a:gd name="T109" fmla="*/ 720 h 720"/>
                <a:gd name="T110" fmla="*/ 382 w 720"/>
                <a:gd name="T111" fmla="*/ 636 h 720"/>
                <a:gd name="T112" fmla="*/ 345 w 720"/>
                <a:gd name="T113" fmla="*/ 523 h 720"/>
                <a:gd name="T114" fmla="*/ 237 w 720"/>
                <a:gd name="T115" fmla="*/ 59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449" y="541"/>
                  </a:moveTo>
                  <a:lnTo>
                    <a:pt x="449" y="541"/>
                  </a:lnTo>
                  <a:lnTo>
                    <a:pt x="432" y="540"/>
                  </a:lnTo>
                  <a:lnTo>
                    <a:pt x="415" y="539"/>
                  </a:lnTo>
                  <a:lnTo>
                    <a:pt x="399" y="535"/>
                  </a:lnTo>
                  <a:lnTo>
                    <a:pt x="382" y="532"/>
                  </a:lnTo>
                  <a:lnTo>
                    <a:pt x="382" y="532"/>
                  </a:lnTo>
                  <a:lnTo>
                    <a:pt x="382" y="532"/>
                  </a:lnTo>
                  <a:lnTo>
                    <a:pt x="379" y="524"/>
                  </a:lnTo>
                  <a:lnTo>
                    <a:pt x="373" y="517"/>
                  </a:lnTo>
                  <a:lnTo>
                    <a:pt x="368" y="512"/>
                  </a:lnTo>
                  <a:lnTo>
                    <a:pt x="363" y="507"/>
                  </a:lnTo>
                  <a:lnTo>
                    <a:pt x="350" y="498"/>
                  </a:lnTo>
                  <a:lnTo>
                    <a:pt x="337" y="492"/>
                  </a:lnTo>
                  <a:lnTo>
                    <a:pt x="323" y="487"/>
                  </a:lnTo>
                  <a:lnTo>
                    <a:pt x="308" y="482"/>
                  </a:lnTo>
                  <a:lnTo>
                    <a:pt x="294" y="478"/>
                  </a:lnTo>
                  <a:lnTo>
                    <a:pt x="279" y="473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57" y="462"/>
                  </a:lnTo>
                  <a:lnTo>
                    <a:pt x="257" y="462"/>
                  </a:lnTo>
                  <a:lnTo>
                    <a:pt x="271" y="446"/>
                  </a:lnTo>
                  <a:lnTo>
                    <a:pt x="282" y="429"/>
                  </a:lnTo>
                  <a:lnTo>
                    <a:pt x="282" y="429"/>
                  </a:lnTo>
                  <a:lnTo>
                    <a:pt x="298" y="420"/>
                  </a:lnTo>
                  <a:lnTo>
                    <a:pt x="315" y="412"/>
                  </a:lnTo>
                  <a:lnTo>
                    <a:pt x="333" y="404"/>
                  </a:lnTo>
                  <a:lnTo>
                    <a:pt x="350" y="398"/>
                  </a:lnTo>
                  <a:lnTo>
                    <a:pt x="350" y="398"/>
                  </a:lnTo>
                  <a:lnTo>
                    <a:pt x="345" y="379"/>
                  </a:lnTo>
                  <a:lnTo>
                    <a:pt x="339" y="360"/>
                  </a:lnTo>
                  <a:lnTo>
                    <a:pt x="334" y="340"/>
                  </a:lnTo>
                  <a:lnTo>
                    <a:pt x="331" y="319"/>
                  </a:lnTo>
                  <a:lnTo>
                    <a:pt x="331" y="319"/>
                  </a:lnTo>
                  <a:lnTo>
                    <a:pt x="322" y="317"/>
                  </a:lnTo>
                  <a:lnTo>
                    <a:pt x="314" y="312"/>
                  </a:lnTo>
                  <a:lnTo>
                    <a:pt x="314" y="312"/>
                  </a:lnTo>
                  <a:lnTo>
                    <a:pt x="314" y="302"/>
                  </a:lnTo>
                  <a:lnTo>
                    <a:pt x="313" y="291"/>
                  </a:lnTo>
                  <a:lnTo>
                    <a:pt x="311" y="281"/>
                  </a:lnTo>
                  <a:lnTo>
                    <a:pt x="306" y="272"/>
                  </a:lnTo>
                  <a:lnTo>
                    <a:pt x="306" y="272"/>
                  </a:lnTo>
                  <a:lnTo>
                    <a:pt x="299" y="263"/>
                  </a:lnTo>
                  <a:lnTo>
                    <a:pt x="292" y="255"/>
                  </a:lnTo>
                  <a:lnTo>
                    <a:pt x="292" y="255"/>
                  </a:lnTo>
                  <a:lnTo>
                    <a:pt x="295" y="249"/>
                  </a:lnTo>
                  <a:lnTo>
                    <a:pt x="298" y="243"/>
                  </a:lnTo>
                  <a:lnTo>
                    <a:pt x="302" y="238"/>
                  </a:lnTo>
                  <a:lnTo>
                    <a:pt x="307" y="233"/>
                  </a:lnTo>
                  <a:lnTo>
                    <a:pt x="312" y="229"/>
                  </a:lnTo>
                  <a:lnTo>
                    <a:pt x="317" y="225"/>
                  </a:lnTo>
                  <a:lnTo>
                    <a:pt x="324" y="223"/>
                  </a:lnTo>
                  <a:lnTo>
                    <a:pt x="331" y="221"/>
                  </a:lnTo>
                  <a:lnTo>
                    <a:pt x="331" y="221"/>
                  </a:lnTo>
                  <a:lnTo>
                    <a:pt x="334" y="200"/>
                  </a:lnTo>
                  <a:lnTo>
                    <a:pt x="339" y="181"/>
                  </a:lnTo>
                  <a:lnTo>
                    <a:pt x="345" y="161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32" y="135"/>
                  </a:lnTo>
                  <a:lnTo>
                    <a:pt x="313" y="128"/>
                  </a:lnTo>
                  <a:lnTo>
                    <a:pt x="295" y="119"/>
                  </a:lnTo>
                  <a:lnTo>
                    <a:pt x="278" y="109"/>
                  </a:lnTo>
                  <a:lnTo>
                    <a:pt x="278" y="109"/>
                  </a:lnTo>
                  <a:lnTo>
                    <a:pt x="269" y="119"/>
                  </a:lnTo>
                  <a:lnTo>
                    <a:pt x="260" y="130"/>
                  </a:lnTo>
                  <a:lnTo>
                    <a:pt x="252" y="141"/>
                  </a:lnTo>
                  <a:lnTo>
                    <a:pt x="245" y="154"/>
                  </a:lnTo>
                  <a:lnTo>
                    <a:pt x="238" y="166"/>
                  </a:lnTo>
                  <a:lnTo>
                    <a:pt x="232" y="179"/>
                  </a:lnTo>
                  <a:lnTo>
                    <a:pt x="227" y="192"/>
                  </a:lnTo>
                  <a:lnTo>
                    <a:pt x="222" y="206"/>
                  </a:lnTo>
                  <a:lnTo>
                    <a:pt x="222" y="206"/>
                  </a:lnTo>
                  <a:lnTo>
                    <a:pt x="213" y="205"/>
                  </a:lnTo>
                  <a:lnTo>
                    <a:pt x="204" y="205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92" y="188"/>
                  </a:lnTo>
                  <a:lnTo>
                    <a:pt x="197" y="170"/>
                  </a:lnTo>
                  <a:lnTo>
                    <a:pt x="205" y="153"/>
                  </a:lnTo>
                  <a:lnTo>
                    <a:pt x="213" y="137"/>
                  </a:lnTo>
                  <a:lnTo>
                    <a:pt x="223" y="121"/>
                  </a:lnTo>
                  <a:lnTo>
                    <a:pt x="233" y="106"/>
                  </a:lnTo>
                  <a:lnTo>
                    <a:pt x="245" y="93"/>
                  </a:lnTo>
                  <a:lnTo>
                    <a:pt x="257" y="79"/>
                  </a:lnTo>
                  <a:lnTo>
                    <a:pt x="257" y="79"/>
                  </a:lnTo>
                  <a:lnTo>
                    <a:pt x="277" y="61"/>
                  </a:lnTo>
                  <a:lnTo>
                    <a:pt x="298" y="46"/>
                  </a:lnTo>
                  <a:lnTo>
                    <a:pt x="320" y="33"/>
                  </a:lnTo>
                  <a:lnTo>
                    <a:pt x="343" y="21"/>
                  </a:lnTo>
                  <a:lnTo>
                    <a:pt x="368" y="12"/>
                  </a:lnTo>
                  <a:lnTo>
                    <a:pt x="395" y="5"/>
                  </a:lnTo>
                  <a:lnTo>
                    <a:pt x="408" y="3"/>
                  </a:lnTo>
                  <a:lnTo>
                    <a:pt x="422" y="1"/>
                  </a:lnTo>
                  <a:lnTo>
                    <a:pt x="435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64" y="0"/>
                  </a:lnTo>
                  <a:lnTo>
                    <a:pt x="477" y="1"/>
                  </a:lnTo>
                  <a:lnTo>
                    <a:pt x="491" y="3"/>
                  </a:lnTo>
                  <a:lnTo>
                    <a:pt x="503" y="5"/>
                  </a:lnTo>
                  <a:lnTo>
                    <a:pt x="529" y="12"/>
                  </a:lnTo>
                  <a:lnTo>
                    <a:pt x="554" y="21"/>
                  </a:lnTo>
                  <a:lnTo>
                    <a:pt x="578" y="33"/>
                  </a:lnTo>
                  <a:lnTo>
                    <a:pt x="601" y="46"/>
                  </a:lnTo>
                  <a:lnTo>
                    <a:pt x="621" y="61"/>
                  </a:lnTo>
                  <a:lnTo>
                    <a:pt x="641" y="79"/>
                  </a:lnTo>
                  <a:lnTo>
                    <a:pt x="641" y="79"/>
                  </a:lnTo>
                  <a:lnTo>
                    <a:pt x="659" y="98"/>
                  </a:lnTo>
                  <a:lnTo>
                    <a:pt x="674" y="119"/>
                  </a:lnTo>
                  <a:lnTo>
                    <a:pt x="687" y="141"/>
                  </a:lnTo>
                  <a:lnTo>
                    <a:pt x="698" y="165"/>
                  </a:lnTo>
                  <a:lnTo>
                    <a:pt x="708" y="190"/>
                  </a:lnTo>
                  <a:lnTo>
                    <a:pt x="714" y="216"/>
                  </a:lnTo>
                  <a:lnTo>
                    <a:pt x="717" y="229"/>
                  </a:lnTo>
                  <a:lnTo>
                    <a:pt x="719" y="242"/>
                  </a:lnTo>
                  <a:lnTo>
                    <a:pt x="720" y="256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19" y="297"/>
                  </a:lnTo>
                  <a:lnTo>
                    <a:pt x="715" y="321"/>
                  </a:lnTo>
                  <a:lnTo>
                    <a:pt x="710" y="346"/>
                  </a:lnTo>
                  <a:lnTo>
                    <a:pt x="701" y="369"/>
                  </a:lnTo>
                  <a:lnTo>
                    <a:pt x="701" y="369"/>
                  </a:lnTo>
                  <a:lnTo>
                    <a:pt x="706" y="377"/>
                  </a:lnTo>
                  <a:lnTo>
                    <a:pt x="711" y="385"/>
                  </a:lnTo>
                  <a:lnTo>
                    <a:pt x="713" y="394"/>
                  </a:lnTo>
                  <a:lnTo>
                    <a:pt x="714" y="403"/>
                  </a:lnTo>
                  <a:lnTo>
                    <a:pt x="714" y="403"/>
                  </a:lnTo>
                  <a:lnTo>
                    <a:pt x="713" y="413"/>
                  </a:lnTo>
                  <a:lnTo>
                    <a:pt x="711" y="423"/>
                  </a:lnTo>
                  <a:lnTo>
                    <a:pt x="706" y="431"/>
                  </a:lnTo>
                  <a:lnTo>
                    <a:pt x="700" y="439"/>
                  </a:lnTo>
                  <a:lnTo>
                    <a:pt x="693" y="445"/>
                  </a:lnTo>
                  <a:lnTo>
                    <a:pt x="684" y="449"/>
                  </a:lnTo>
                  <a:lnTo>
                    <a:pt x="675" y="453"/>
                  </a:lnTo>
                  <a:lnTo>
                    <a:pt x="664" y="453"/>
                  </a:lnTo>
                  <a:lnTo>
                    <a:pt x="664" y="453"/>
                  </a:lnTo>
                  <a:lnTo>
                    <a:pt x="658" y="453"/>
                  </a:lnTo>
                  <a:lnTo>
                    <a:pt x="651" y="452"/>
                  </a:lnTo>
                  <a:lnTo>
                    <a:pt x="651" y="452"/>
                  </a:lnTo>
                  <a:lnTo>
                    <a:pt x="641" y="462"/>
                  </a:lnTo>
                  <a:lnTo>
                    <a:pt x="641" y="462"/>
                  </a:lnTo>
                  <a:lnTo>
                    <a:pt x="621" y="479"/>
                  </a:lnTo>
                  <a:lnTo>
                    <a:pt x="601" y="495"/>
                  </a:lnTo>
                  <a:lnTo>
                    <a:pt x="578" y="508"/>
                  </a:lnTo>
                  <a:lnTo>
                    <a:pt x="554" y="520"/>
                  </a:lnTo>
                  <a:lnTo>
                    <a:pt x="529" y="529"/>
                  </a:lnTo>
                  <a:lnTo>
                    <a:pt x="503" y="535"/>
                  </a:lnTo>
                  <a:lnTo>
                    <a:pt x="491" y="538"/>
                  </a:lnTo>
                  <a:lnTo>
                    <a:pt x="477" y="539"/>
                  </a:lnTo>
                  <a:lnTo>
                    <a:pt x="464" y="540"/>
                  </a:lnTo>
                  <a:lnTo>
                    <a:pt x="449" y="541"/>
                  </a:lnTo>
                  <a:lnTo>
                    <a:pt x="449" y="541"/>
                  </a:lnTo>
                  <a:close/>
                  <a:moveTo>
                    <a:pt x="622" y="430"/>
                  </a:moveTo>
                  <a:lnTo>
                    <a:pt x="622" y="430"/>
                  </a:lnTo>
                  <a:lnTo>
                    <a:pt x="619" y="424"/>
                  </a:lnTo>
                  <a:lnTo>
                    <a:pt x="617" y="418"/>
                  </a:lnTo>
                  <a:lnTo>
                    <a:pt x="615" y="411"/>
                  </a:lnTo>
                  <a:lnTo>
                    <a:pt x="615" y="403"/>
                  </a:lnTo>
                  <a:lnTo>
                    <a:pt x="615" y="403"/>
                  </a:lnTo>
                  <a:lnTo>
                    <a:pt x="616" y="393"/>
                  </a:lnTo>
                  <a:lnTo>
                    <a:pt x="618" y="384"/>
                  </a:lnTo>
                  <a:lnTo>
                    <a:pt x="624" y="376"/>
                  </a:lnTo>
                  <a:lnTo>
                    <a:pt x="629" y="368"/>
                  </a:lnTo>
                  <a:lnTo>
                    <a:pt x="636" y="362"/>
                  </a:lnTo>
                  <a:lnTo>
                    <a:pt x="645" y="358"/>
                  </a:lnTo>
                  <a:lnTo>
                    <a:pt x="654" y="354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0" y="353"/>
                  </a:lnTo>
                  <a:lnTo>
                    <a:pt x="670" y="353"/>
                  </a:lnTo>
                  <a:lnTo>
                    <a:pt x="676" y="336"/>
                  </a:lnTo>
                  <a:lnTo>
                    <a:pt x="680" y="319"/>
                  </a:lnTo>
                  <a:lnTo>
                    <a:pt x="683" y="301"/>
                  </a:lnTo>
                  <a:lnTo>
                    <a:pt x="685" y="283"/>
                  </a:lnTo>
                  <a:lnTo>
                    <a:pt x="570" y="283"/>
                  </a:lnTo>
                  <a:lnTo>
                    <a:pt x="570" y="283"/>
                  </a:lnTo>
                  <a:lnTo>
                    <a:pt x="568" y="312"/>
                  </a:lnTo>
                  <a:lnTo>
                    <a:pt x="564" y="342"/>
                  </a:lnTo>
                  <a:lnTo>
                    <a:pt x="557" y="370"/>
                  </a:lnTo>
                  <a:lnTo>
                    <a:pt x="548" y="398"/>
                  </a:lnTo>
                  <a:lnTo>
                    <a:pt x="548" y="398"/>
                  </a:lnTo>
                  <a:lnTo>
                    <a:pt x="567" y="405"/>
                  </a:lnTo>
                  <a:lnTo>
                    <a:pt x="585" y="412"/>
                  </a:lnTo>
                  <a:lnTo>
                    <a:pt x="603" y="421"/>
                  </a:lnTo>
                  <a:lnTo>
                    <a:pt x="621" y="431"/>
                  </a:lnTo>
                  <a:lnTo>
                    <a:pt x="622" y="430"/>
                  </a:lnTo>
                  <a:lnTo>
                    <a:pt x="622" y="430"/>
                  </a:lnTo>
                  <a:close/>
                  <a:moveTo>
                    <a:pt x="356" y="223"/>
                  </a:moveTo>
                  <a:lnTo>
                    <a:pt x="356" y="223"/>
                  </a:lnTo>
                  <a:lnTo>
                    <a:pt x="362" y="225"/>
                  </a:lnTo>
                  <a:lnTo>
                    <a:pt x="367" y="229"/>
                  </a:lnTo>
                  <a:lnTo>
                    <a:pt x="372" y="232"/>
                  </a:lnTo>
                  <a:lnTo>
                    <a:pt x="376" y="236"/>
                  </a:lnTo>
                  <a:lnTo>
                    <a:pt x="381" y="241"/>
                  </a:lnTo>
                  <a:lnTo>
                    <a:pt x="384" y="246"/>
                  </a:lnTo>
                  <a:lnTo>
                    <a:pt x="387" y="251"/>
                  </a:lnTo>
                  <a:lnTo>
                    <a:pt x="389" y="258"/>
                  </a:lnTo>
                  <a:lnTo>
                    <a:pt x="545" y="258"/>
                  </a:lnTo>
                  <a:lnTo>
                    <a:pt x="545" y="258"/>
                  </a:lnTo>
                  <a:lnTo>
                    <a:pt x="544" y="238"/>
                  </a:lnTo>
                  <a:lnTo>
                    <a:pt x="542" y="218"/>
                  </a:lnTo>
                  <a:lnTo>
                    <a:pt x="539" y="199"/>
                  </a:lnTo>
                  <a:lnTo>
                    <a:pt x="534" y="181"/>
                  </a:lnTo>
                  <a:lnTo>
                    <a:pt x="534" y="181"/>
                  </a:lnTo>
                  <a:lnTo>
                    <a:pt x="528" y="180"/>
                  </a:lnTo>
                  <a:lnTo>
                    <a:pt x="523" y="178"/>
                  </a:lnTo>
                  <a:lnTo>
                    <a:pt x="517" y="175"/>
                  </a:lnTo>
                  <a:lnTo>
                    <a:pt x="511" y="172"/>
                  </a:lnTo>
                  <a:lnTo>
                    <a:pt x="507" y="167"/>
                  </a:lnTo>
                  <a:lnTo>
                    <a:pt x="502" y="164"/>
                  </a:lnTo>
                  <a:lnTo>
                    <a:pt x="499" y="158"/>
                  </a:lnTo>
                  <a:lnTo>
                    <a:pt x="495" y="154"/>
                  </a:lnTo>
                  <a:lnTo>
                    <a:pt x="495" y="154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50" y="157"/>
                  </a:lnTo>
                  <a:lnTo>
                    <a:pt x="431" y="156"/>
                  </a:lnTo>
                  <a:lnTo>
                    <a:pt x="412" y="155"/>
                  </a:lnTo>
                  <a:lnTo>
                    <a:pt x="393" y="152"/>
                  </a:lnTo>
                  <a:lnTo>
                    <a:pt x="374" y="148"/>
                  </a:lnTo>
                  <a:lnTo>
                    <a:pt x="374" y="148"/>
                  </a:lnTo>
                  <a:lnTo>
                    <a:pt x="368" y="166"/>
                  </a:lnTo>
                  <a:lnTo>
                    <a:pt x="363" y="184"/>
                  </a:lnTo>
                  <a:lnTo>
                    <a:pt x="359" y="204"/>
                  </a:lnTo>
                  <a:lnTo>
                    <a:pt x="356" y="223"/>
                  </a:lnTo>
                  <a:lnTo>
                    <a:pt x="356" y="223"/>
                  </a:lnTo>
                  <a:close/>
                  <a:moveTo>
                    <a:pt x="389" y="283"/>
                  </a:moveTo>
                  <a:lnTo>
                    <a:pt x="389" y="283"/>
                  </a:lnTo>
                  <a:lnTo>
                    <a:pt x="387" y="289"/>
                  </a:lnTo>
                  <a:lnTo>
                    <a:pt x="384" y="294"/>
                  </a:lnTo>
                  <a:lnTo>
                    <a:pt x="381" y="300"/>
                  </a:lnTo>
                  <a:lnTo>
                    <a:pt x="376" y="304"/>
                  </a:lnTo>
                  <a:lnTo>
                    <a:pt x="372" y="309"/>
                  </a:lnTo>
                  <a:lnTo>
                    <a:pt x="367" y="312"/>
                  </a:lnTo>
                  <a:lnTo>
                    <a:pt x="362" y="315"/>
                  </a:lnTo>
                  <a:lnTo>
                    <a:pt x="356" y="318"/>
                  </a:lnTo>
                  <a:lnTo>
                    <a:pt x="356" y="318"/>
                  </a:lnTo>
                  <a:lnTo>
                    <a:pt x="359" y="337"/>
                  </a:lnTo>
                  <a:lnTo>
                    <a:pt x="363" y="355"/>
                  </a:lnTo>
                  <a:lnTo>
                    <a:pt x="368" y="374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93" y="388"/>
                  </a:lnTo>
                  <a:lnTo>
                    <a:pt x="412" y="386"/>
                  </a:lnTo>
                  <a:lnTo>
                    <a:pt x="431" y="384"/>
                  </a:lnTo>
                  <a:lnTo>
                    <a:pt x="450" y="384"/>
                  </a:lnTo>
                  <a:lnTo>
                    <a:pt x="450" y="384"/>
                  </a:lnTo>
                  <a:lnTo>
                    <a:pt x="468" y="384"/>
                  </a:lnTo>
                  <a:lnTo>
                    <a:pt x="488" y="386"/>
                  </a:lnTo>
                  <a:lnTo>
                    <a:pt x="506" y="388"/>
                  </a:lnTo>
                  <a:lnTo>
                    <a:pt x="524" y="392"/>
                  </a:lnTo>
                  <a:lnTo>
                    <a:pt x="524" y="392"/>
                  </a:lnTo>
                  <a:lnTo>
                    <a:pt x="533" y="366"/>
                  </a:lnTo>
                  <a:lnTo>
                    <a:pt x="540" y="338"/>
                  </a:lnTo>
                  <a:lnTo>
                    <a:pt x="544" y="311"/>
                  </a:lnTo>
                  <a:lnTo>
                    <a:pt x="545" y="283"/>
                  </a:lnTo>
                  <a:lnTo>
                    <a:pt x="389" y="283"/>
                  </a:lnTo>
                  <a:lnTo>
                    <a:pt x="389" y="283"/>
                  </a:lnTo>
                  <a:close/>
                  <a:moveTo>
                    <a:pt x="491" y="129"/>
                  </a:moveTo>
                  <a:lnTo>
                    <a:pt x="491" y="129"/>
                  </a:lnTo>
                  <a:lnTo>
                    <a:pt x="492" y="121"/>
                  </a:lnTo>
                  <a:lnTo>
                    <a:pt x="493" y="114"/>
                  </a:lnTo>
                  <a:lnTo>
                    <a:pt x="497" y="107"/>
                  </a:lnTo>
                  <a:lnTo>
                    <a:pt x="501" y="101"/>
                  </a:lnTo>
                  <a:lnTo>
                    <a:pt x="501" y="101"/>
                  </a:lnTo>
                  <a:lnTo>
                    <a:pt x="490" y="82"/>
                  </a:lnTo>
                  <a:lnTo>
                    <a:pt x="477" y="66"/>
                  </a:lnTo>
                  <a:lnTo>
                    <a:pt x="464" y="50"/>
                  </a:lnTo>
                  <a:lnTo>
                    <a:pt x="449" y="35"/>
                  </a:lnTo>
                  <a:lnTo>
                    <a:pt x="449" y="35"/>
                  </a:lnTo>
                  <a:lnTo>
                    <a:pt x="430" y="55"/>
                  </a:lnTo>
                  <a:lnTo>
                    <a:pt x="413" y="77"/>
                  </a:lnTo>
                  <a:lnTo>
                    <a:pt x="398" y="101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400" y="128"/>
                  </a:lnTo>
                  <a:lnTo>
                    <a:pt x="417" y="130"/>
                  </a:lnTo>
                  <a:lnTo>
                    <a:pt x="433" y="13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71" y="131"/>
                  </a:lnTo>
                  <a:lnTo>
                    <a:pt x="491" y="129"/>
                  </a:lnTo>
                  <a:lnTo>
                    <a:pt x="491" y="129"/>
                  </a:lnTo>
                  <a:close/>
                  <a:moveTo>
                    <a:pt x="520" y="86"/>
                  </a:moveTo>
                  <a:lnTo>
                    <a:pt x="520" y="86"/>
                  </a:lnTo>
                  <a:lnTo>
                    <a:pt x="531" y="82"/>
                  </a:lnTo>
                  <a:lnTo>
                    <a:pt x="541" y="81"/>
                  </a:lnTo>
                  <a:lnTo>
                    <a:pt x="541" y="81"/>
                  </a:lnTo>
                  <a:lnTo>
                    <a:pt x="546" y="81"/>
                  </a:lnTo>
                  <a:lnTo>
                    <a:pt x="553" y="82"/>
                  </a:lnTo>
                  <a:lnTo>
                    <a:pt x="559" y="85"/>
                  </a:lnTo>
                  <a:lnTo>
                    <a:pt x="564" y="87"/>
                  </a:lnTo>
                  <a:lnTo>
                    <a:pt x="569" y="90"/>
                  </a:lnTo>
                  <a:lnTo>
                    <a:pt x="574" y="94"/>
                  </a:lnTo>
                  <a:lnTo>
                    <a:pt x="578" y="97"/>
                  </a:lnTo>
                  <a:lnTo>
                    <a:pt x="582" y="103"/>
                  </a:lnTo>
                  <a:lnTo>
                    <a:pt x="582" y="103"/>
                  </a:lnTo>
                  <a:lnTo>
                    <a:pt x="602" y="92"/>
                  </a:lnTo>
                  <a:lnTo>
                    <a:pt x="602" y="92"/>
                  </a:lnTo>
                  <a:lnTo>
                    <a:pt x="590" y="81"/>
                  </a:lnTo>
                  <a:lnTo>
                    <a:pt x="577" y="72"/>
                  </a:lnTo>
                  <a:lnTo>
                    <a:pt x="564" y="64"/>
                  </a:lnTo>
                  <a:lnTo>
                    <a:pt x="549" y="56"/>
                  </a:lnTo>
                  <a:lnTo>
                    <a:pt x="534" y="51"/>
                  </a:lnTo>
                  <a:lnTo>
                    <a:pt x="518" y="45"/>
                  </a:lnTo>
                  <a:lnTo>
                    <a:pt x="502" y="41"/>
                  </a:lnTo>
                  <a:lnTo>
                    <a:pt x="486" y="37"/>
                  </a:lnTo>
                  <a:lnTo>
                    <a:pt x="486" y="37"/>
                  </a:lnTo>
                  <a:lnTo>
                    <a:pt x="505" y="61"/>
                  </a:lnTo>
                  <a:lnTo>
                    <a:pt x="520" y="86"/>
                  </a:lnTo>
                  <a:lnTo>
                    <a:pt x="520" y="86"/>
                  </a:lnTo>
                  <a:close/>
                  <a:moveTo>
                    <a:pt x="591" y="126"/>
                  </a:moveTo>
                  <a:lnTo>
                    <a:pt x="591" y="126"/>
                  </a:lnTo>
                  <a:lnTo>
                    <a:pt x="591" y="131"/>
                  </a:lnTo>
                  <a:lnTo>
                    <a:pt x="591" y="131"/>
                  </a:lnTo>
                  <a:lnTo>
                    <a:pt x="590" y="139"/>
                  </a:lnTo>
                  <a:lnTo>
                    <a:pt x="588" y="146"/>
                  </a:lnTo>
                  <a:lnTo>
                    <a:pt x="585" y="153"/>
                  </a:lnTo>
                  <a:lnTo>
                    <a:pt x="582" y="159"/>
                  </a:lnTo>
                  <a:lnTo>
                    <a:pt x="577" y="165"/>
                  </a:lnTo>
                  <a:lnTo>
                    <a:pt x="571" y="170"/>
                  </a:lnTo>
                  <a:lnTo>
                    <a:pt x="566" y="174"/>
                  </a:lnTo>
                  <a:lnTo>
                    <a:pt x="559" y="178"/>
                  </a:lnTo>
                  <a:lnTo>
                    <a:pt x="559" y="178"/>
                  </a:lnTo>
                  <a:lnTo>
                    <a:pt x="564" y="197"/>
                  </a:lnTo>
                  <a:lnTo>
                    <a:pt x="567" y="217"/>
                  </a:lnTo>
                  <a:lnTo>
                    <a:pt x="569" y="238"/>
                  </a:lnTo>
                  <a:lnTo>
                    <a:pt x="570" y="258"/>
                  </a:lnTo>
                  <a:lnTo>
                    <a:pt x="685" y="258"/>
                  </a:lnTo>
                  <a:lnTo>
                    <a:pt x="685" y="258"/>
                  </a:lnTo>
                  <a:lnTo>
                    <a:pt x="683" y="236"/>
                  </a:lnTo>
                  <a:lnTo>
                    <a:pt x="679" y="216"/>
                  </a:lnTo>
                  <a:lnTo>
                    <a:pt x="674" y="196"/>
                  </a:lnTo>
                  <a:lnTo>
                    <a:pt x="666" y="176"/>
                  </a:lnTo>
                  <a:lnTo>
                    <a:pt x="657" y="158"/>
                  </a:lnTo>
                  <a:lnTo>
                    <a:pt x="646" y="140"/>
                  </a:lnTo>
                  <a:lnTo>
                    <a:pt x="635" y="124"/>
                  </a:lnTo>
                  <a:lnTo>
                    <a:pt x="621" y="109"/>
                  </a:lnTo>
                  <a:lnTo>
                    <a:pt x="621" y="109"/>
                  </a:lnTo>
                  <a:lnTo>
                    <a:pt x="605" y="118"/>
                  </a:lnTo>
                  <a:lnTo>
                    <a:pt x="591" y="126"/>
                  </a:lnTo>
                  <a:lnTo>
                    <a:pt x="591" y="126"/>
                  </a:lnTo>
                  <a:close/>
                  <a:moveTo>
                    <a:pt x="413" y="503"/>
                  </a:moveTo>
                  <a:lnTo>
                    <a:pt x="413" y="503"/>
                  </a:lnTo>
                  <a:lnTo>
                    <a:pt x="397" y="484"/>
                  </a:lnTo>
                  <a:lnTo>
                    <a:pt x="383" y="464"/>
                  </a:lnTo>
                  <a:lnTo>
                    <a:pt x="371" y="444"/>
                  </a:lnTo>
                  <a:lnTo>
                    <a:pt x="360" y="421"/>
                  </a:lnTo>
                  <a:lnTo>
                    <a:pt x="360" y="421"/>
                  </a:lnTo>
                  <a:lnTo>
                    <a:pt x="343" y="427"/>
                  </a:lnTo>
                  <a:lnTo>
                    <a:pt x="328" y="434"/>
                  </a:lnTo>
                  <a:lnTo>
                    <a:pt x="312" y="441"/>
                  </a:lnTo>
                  <a:lnTo>
                    <a:pt x="296" y="449"/>
                  </a:lnTo>
                  <a:lnTo>
                    <a:pt x="296" y="449"/>
                  </a:lnTo>
                  <a:lnTo>
                    <a:pt x="308" y="460"/>
                  </a:lnTo>
                  <a:lnTo>
                    <a:pt x="322" y="469"/>
                  </a:lnTo>
                  <a:lnTo>
                    <a:pt x="336" y="477"/>
                  </a:lnTo>
                  <a:lnTo>
                    <a:pt x="350" y="483"/>
                  </a:lnTo>
                  <a:lnTo>
                    <a:pt x="365" y="490"/>
                  </a:lnTo>
                  <a:lnTo>
                    <a:pt x="380" y="496"/>
                  </a:lnTo>
                  <a:lnTo>
                    <a:pt x="396" y="499"/>
                  </a:lnTo>
                  <a:lnTo>
                    <a:pt x="413" y="503"/>
                  </a:lnTo>
                  <a:lnTo>
                    <a:pt x="413" y="503"/>
                  </a:lnTo>
                  <a:close/>
                  <a:moveTo>
                    <a:pt x="296" y="90"/>
                  </a:moveTo>
                  <a:lnTo>
                    <a:pt x="296" y="90"/>
                  </a:lnTo>
                  <a:lnTo>
                    <a:pt x="312" y="99"/>
                  </a:lnTo>
                  <a:lnTo>
                    <a:pt x="328" y="106"/>
                  </a:lnTo>
                  <a:lnTo>
                    <a:pt x="343" y="113"/>
                  </a:lnTo>
                  <a:lnTo>
                    <a:pt x="360" y="119"/>
                  </a:lnTo>
                  <a:lnTo>
                    <a:pt x="360" y="119"/>
                  </a:lnTo>
                  <a:lnTo>
                    <a:pt x="371" y="97"/>
                  </a:lnTo>
                  <a:lnTo>
                    <a:pt x="383" y="76"/>
                  </a:lnTo>
                  <a:lnTo>
                    <a:pt x="397" y="56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396" y="41"/>
                  </a:lnTo>
                  <a:lnTo>
                    <a:pt x="380" y="45"/>
                  </a:lnTo>
                  <a:lnTo>
                    <a:pt x="365" y="50"/>
                  </a:lnTo>
                  <a:lnTo>
                    <a:pt x="350" y="56"/>
                  </a:lnTo>
                  <a:lnTo>
                    <a:pt x="336" y="63"/>
                  </a:lnTo>
                  <a:lnTo>
                    <a:pt x="322" y="72"/>
                  </a:lnTo>
                  <a:lnTo>
                    <a:pt x="308" y="81"/>
                  </a:lnTo>
                  <a:lnTo>
                    <a:pt x="296" y="90"/>
                  </a:lnTo>
                  <a:lnTo>
                    <a:pt x="296" y="90"/>
                  </a:lnTo>
                  <a:close/>
                  <a:moveTo>
                    <a:pt x="602" y="449"/>
                  </a:moveTo>
                  <a:lnTo>
                    <a:pt x="602" y="449"/>
                  </a:lnTo>
                  <a:lnTo>
                    <a:pt x="587" y="440"/>
                  </a:lnTo>
                  <a:lnTo>
                    <a:pt x="571" y="434"/>
                  </a:lnTo>
                  <a:lnTo>
                    <a:pt x="556" y="427"/>
                  </a:lnTo>
                  <a:lnTo>
                    <a:pt x="539" y="421"/>
                  </a:lnTo>
                  <a:lnTo>
                    <a:pt x="539" y="421"/>
                  </a:lnTo>
                  <a:lnTo>
                    <a:pt x="539" y="421"/>
                  </a:lnTo>
                  <a:lnTo>
                    <a:pt x="527" y="443"/>
                  </a:lnTo>
                  <a:lnTo>
                    <a:pt x="515" y="464"/>
                  </a:lnTo>
                  <a:lnTo>
                    <a:pt x="501" y="484"/>
                  </a:lnTo>
                  <a:lnTo>
                    <a:pt x="486" y="503"/>
                  </a:lnTo>
                  <a:lnTo>
                    <a:pt x="486" y="503"/>
                  </a:lnTo>
                  <a:lnTo>
                    <a:pt x="502" y="499"/>
                  </a:lnTo>
                  <a:lnTo>
                    <a:pt x="518" y="496"/>
                  </a:lnTo>
                  <a:lnTo>
                    <a:pt x="534" y="490"/>
                  </a:lnTo>
                  <a:lnTo>
                    <a:pt x="549" y="483"/>
                  </a:lnTo>
                  <a:lnTo>
                    <a:pt x="564" y="477"/>
                  </a:lnTo>
                  <a:lnTo>
                    <a:pt x="577" y="467"/>
                  </a:lnTo>
                  <a:lnTo>
                    <a:pt x="590" y="458"/>
                  </a:lnTo>
                  <a:lnTo>
                    <a:pt x="602" y="449"/>
                  </a:lnTo>
                  <a:lnTo>
                    <a:pt x="602" y="449"/>
                  </a:lnTo>
                  <a:close/>
                  <a:moveTo>
                    <a:pt x="514" y="415"/>
                  </a:moveTo>
                  <a:lnTo>
                    <a:pt x="514" y="415"/>
                  </a:lnTo>
                  <a:lnTo>
                    <a:pt x="498" y="412"/>
                  </a:lnTo>
                  <a:lnTo>
                    <a:pt x="482" y="410"/>
                  </a:lnTo>
                  <a:lnTo>
                    <a:pt x="466" y="409"/>
                  </a:lnTo>
                  <a:lnTo>
                    <a:pt x="450" y="409"/>
                  </a:lnTo>
                  <a:lnTo>
                    <a:pt x="450" y="409"/>
                  </a:lnTo>
                  <a:lnTo>
                    <a:pt x="433" y="409"/>
                  </a:lnTo>
                  <a:lnTo>
                    <a:pt x="417" y="410"/>
                  </a:lnTo>
                  <a:lnTo>
                    <a:pt x="400" y="412"/>
                  </a:lnTo>
                  <a:lnTo>
                    <a:pt x="384" y="415"/>
                  </a:lnTo>
                  <a:lnTo>
                    <a:pt x="384" y="415"/>
                  </a:lnTo>
                  <a:lnTo>
                    <a:pt x="398" y="440"/>
                  </a:lnTo>
                  <a:lnTo>
                    <a:pt x="413" y="463"/>
                  </a:lnTo>
                  <a:lnTo>
                    <a:pt x="430" y="486"/>
                  </a:lnTo>
                  <a:lnTo>
                    <a:pt x="449" y="505"/>
                  </a:lnTo>
                  <a:lnTo>
                    <a:pt x="449" y="505"/>
                  </a:lnTo>
                  <a:lnTo>
                    <a:pt x="468" y="486"/>
                  </a:lnTo>
                  <a:lnTo>
                    <a:pt x="485" y="463"/>
                  </a:lnTo>
                  <a:lnTo>
                    <a:pt x="501" y="440"/>
                  </a:lnTo>
                  <a:lnTo>
                    <a:pt x="514" y="415"/>
                  </a:lnTo>
                  <a:lnTo>
                    <a:pt x="514" y="415"/>
                  </a:lnTo>
                  <a:close/>
                  <a:moveTo>
                    <a:pt x="285" y="353"/>
                  </a:moveTo>
                  <a:lnTo>
                    <a:pt x="285" y="353"/>
                  </a:lnTo>
                  <a:lnTo>
                    <a:pt x="290" y="353"/>
                  </a:lnTo>
                  <a:lnTo>
                    <a:pt x="294" y="353"/>
                  </a:lnTo>
                  <a:lnTo>
                    <a:pt x="296" y="354"/>
                  </a:lnTo>
                  <a:lnTo>
                    <a:pt x="298" y="358"/>
                  </a:lnTo>
                  <a:lnTo>
                    <a:pt x="298" y="360"/>
                  </a:lnTo>
                  <a:lnTo>
                    <a:pt x="298" y="364"/>
                  </a:lnTo>
                  <a:lnTo>
                    <a:pt x="296" y="372"/>
                  </a:lnTo>
                  <a:lnTo>
                    <a:pt x="291" y="381"/>
                  </a:lnTo>
                  <a:lnTo>
                    <a:pt x="285" y="389"/>
                  </a:lnTo>
                  <a:lnTo>
                    <a:pt x="278" y="395"/>
                  </a:lnTo>
                  <a:lnTo>
                    <a:pt x="275" y="396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65" y="412"/>
                  </a:lnTo>
                  <a:lnTo>
                    <a:pt x="257" y="426"/>
                  </a:lnTo>
                  <a:lnTo>
                    <a:pt x="247" y="438"/>
                  </a:lnTo>
                  <a:lnTo>
                    <a:pt x="237" y="449"/>
                  </a:lnTo>
                  <a:lnTo>
                    <a:pt x="226" y="460"/>
                  </a:lnTo>
                  <a:lnTo>
                    <a:pt x="215" y="466"/>
                  </a:lnTo>
                  <a:lnTo>
                    <a:pt x="204" y="471"/>
                  </a:lnTo>
                  <a:lnTo>
                    <a:pt x="198" y="472"/>
                  </a:lnTo>
                  <a:lnTo>
                    <a:pt x="194" y="473"/>
                  </a:lnTo>
                  <a:lnTo>
                    <a:pt x="194" y="473"/>
                  </a:lnTo>
                  <a:lnTo>
                    <a:pt x="189" y="472"/>
                  </a:lnTo>
                  <a:lnTo>
                    <a:pt x="184" y="471"/>
                  </a:lnTo>
                  <a:lnTo>
                    <a:pt x="173" y="466"/>
                  </a:lnTo>
                  <a:lnTo>
                    <a:pt x="162" y="460"/>
                  </a:lnTo>
                  <a:lnTo>
                    <a:pt x="151" y="449"/>
                  </a:lnTo>
                  <a:lnTo>
                    <a:pt x="140" y="438"/>
                  </a:lnTo>
                  <a:lnTo>
                    <a:pt x="131" y="426"/>
                  </a:lnTo>
                  <a:lnTo>
                    <a:pt x="122" y="412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3" y="396"/>
                  </a:lnTo>
                  <a:lnTo>
                    <a:pt x="110" y="395"/>
                  </a:lnTo>
                  <a:lnTo>
                    <a:pt x="103" y="389"/>
                  </a:lnTo>
                  <a:lnTo>
                    <a:pt x="97" y="381"/>
                  </a:lnTo>
                  <a:lnTo>
                    <a:pt x="92" y="372"/>
                  </a:lnTo>
                  <a:lnTo>
                    <a:pt x="89" y="364"/>
                  </a:lnTo>
                  <a:lnTo>
                    <a:pt x="89" y="360"/>
                  </a:lnTo>
                  <a:lnTo>
                    <a:pt x="89" y="358"/>
                  </a:lnTo>
                  <a:lnTo>
                    <a:pt x="92" y="354"/>
                  </a:lnTo>
                  <a:lnTo>
                    <a:pt x="94" y="353"/>
                  </a:lnTo>
                  <a:lnTo>
                    <a:pt x="99" y="353"/>
                  </a:lnTo>
                  <a:lnTo>
                    <a:pt x="103" y="353"/>
                  </a:lnTo>
                  <a:lnTo>
                    <a:pt x="103" y="353"/>
                  </a:lnTo>
                  <a:lnTo>
                    <a:pt x="101" y="341"/>
                  </a:lnTo>
                  <a:lnTo>
                    <a:pt x="99" y="328"/>
                  </a:lnTo>
                  <a:lnTo>
                    <a:pt x="97" y="31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102" y="295"/>
                  </a:lnTo>
                  <a:lnTo>
                    <a:pt x="104" y="289"/>
                  </a:lnTo>
                  <a:lnTo>
                    <a:pt x="111" y="276"/>
                  </a:lnTo>
                  <a:lnTo>
                    <a:pt x="120" y="265"/>
                  </a:lnTo>
                  <a:lnTo>
                    <a:pt x="130" y="255"/>
                  </a:lnTo>
                  <a:lnTo>
                    <a:pt x="142" y="246"/>
                  </a:lnTo>
                  <a:lnTo>
                    <a:pt x="155" y="239"/>
                  </a:lnTo>
                  <a:lnTo>
                    <a:pt x="169" y="233"/>
                  </a:lnTo>
                  <a:lnTo>
                    <a:pt x="182" y="230"/>
                  </a:lnTo>
                  <a:lnTo>
                    <a:pt x="196" y="227"/>
                  </a:lnTo>
                  <a:lnTo>
                    <a:pt x="211" y="227"/>
                  </a:lnTo>
                  <a:lnTo>
                    <a:pt x="223" y="230"/>
                  </a:lnTo>
                  <a:lnTo>
                    <a:pt x="236" y="233"/>
                  </a:lnTo>
                  <a:lnTo>
                    <a:pt x="246" y="239"/>
                  </a:lnTo>
                  <a:lnTo>
                    <a:pt x="252" y="242"/>
                  </a:lnTo>
                  <a:lnTo>
                    <a:pt x="255" y="246"/>
                  </a:lnTo>
                  <a:lnTo>
                    <a:pt x="260" y="250"/>
                  </a:lnTo>
                  <a:lnTo>
                    <a:pt x="263" y="256"/>
                  </a:lnTo>
                  <a:lnTo>
                    <a:pt x="265" y="261"/>
                  </a:lnTo>
                  <a:lnTo>
                    <a:pt x="267" y="267"/>
                  </a:lnTo>
                  <a:lnTo>
                    <a:pt x="267" y="267"/>
                  </a:lnTo>
                  <a:lnTo>
                    <a:pt x="273" y="270"/>
                  </a:lnTo>
                  <a:lnTo>
                    <a:pt x="278" y="274"/>
                  </a:lnTo>
                  <a:lnTo>
                    <a:pt x="282" y="277"/>
                  </a:lnTo>
                  <a:lnTo>
                    <a:pt x="286" y="282"/>
                  </a:lnTo>
                  <a:lnTo>
                    <a:pt x="288" y="287"/>
                  </a:lnTo>
                  <a:lnTo>
                    <a:pt x="289" y="292"/>
                  </a:lnTo>
                  <a:lnTo>
                    <a:pt x="291" y="304"/>
                  </a:lnTo>
                  <a:lnTo>
                    <a:pt x="290" y="317"/>
                  </a:lnTo>
                  <a:lnTo>
                    <a:pt x="289" y="329"/>
                  </a:lnTo>
                  <a:lnTo>
                    <a:pt x="285" y="353"/>
                  </a:lnTo>
                  <a:lnTo>
                    <a:pt x="285" y="353"/>
                  </a:lnTo>
                  <a:close/>
                  <a:moveTo>
                    <a:pt x="194" y="517"/>
                  </a:moveTo>
                  <a:lnTo>
                    <a:pt x="177" y="531"/>
                  </a:lnTo>
                  <a:lnTo>
                    <a:pt x="184" y="554"/>
                  </a:lnTo>
                  <a:lnTo>
                    <a:pt x="165" y="626"/>
                  </a:lnTo>
                  <a:lnTo>
                    <a:pt x="165" y="626"/>
                  </a:lnTo>
                  <a:lnTo>
                    <a:pt x="151" y="595"/>
                  </a:lnTo>
                  <a:lnTo>
                    <a:pt x="138" y="561"/>
                  </a:lnTo>
                  <a:lnTo>
                    <a:pt x="127" y="528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05" y="499"/>
                  </a:lnTo>
                  <a:lnTo>
                    <a:pt x="92" y="503"/>
                  </a:lnTo>
                  <a:lnTo>
                    <a:pt x="79" y="506"/>
                  </a:lnTo>
                  <a:lnTo>
                    <a:pt x="66" y="511"/>
                  </a:lnTo>
                  <a:lnTo>
                    <a:pt x="53" y="516"/>
                  </a:lnTo>
                  <a:lnTo>
                    <a:pt x="43" y="523"/>
                  </a:lnTo>
                  <a:lnTo>
                    <a:pt x="38" y="526"/>
                  </a:lnTo>
                  <a:lnTo>
                    <a:pt x="34" y="531"/>
                  </a:lnTo>
                  <a:lnTo>
                    <a:pt x="29" y="537"/>
                  </a:lnTo>
                  <a:lnTo>
                    <a:pt x="26" y="542"/>
                  </a:lnTo>
                  <a:lnTo>
                    <a:pt x="26" y="542"/>
                  </a:lnTo>
                  <a:lnTo>
                    <a:pt x="20" y="556"/>
                  </a:lnTo>
                  <a:lnTo>
                    <a:pt x="16" y="573"/>
                  </a:lnTo>
                  <a:lnTo>
                    <a:pt x="11" y="592"/>
                  </a:lnTo>
                  <a:lnTo>
                    <a:pt x="8" y="614"/>
                  </a:lnTo>
                  <a:lnTo>
                    <a:pt x="6" y="636"/>
                  </a:lnTo>
                  <a:lnTo>
                    <a:pt x="3" y="659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1" y="710"/>
                  </a:lnTo>
                  <a:lnTo>
                    <a:pt x="4" y="715"/>
                  </a:lnTo>
                  <a:lnTo>
                    <a:pt x="4" y="715"/>
                  </a:lnTo>
                  <a:lnTo>
                    <a:pt x="10" y="719"/>
                  </a:lnTo>
                  <a:lnTo>
                    <a:pt x="16" y="720"/>
                  </a:lnTo>
                  <a:lnTo>
                    <a:pt x="372" y="720"/>
                  </a:lnTo>
                  <a:lnTo>
                    <a:pt x="372" y="720"/>
                  </a:lnTo>
                  <a:lnTo>
                    <a:pt x="379" y="719"/>
                  </a:lnTo>
                  <a:lnTo>
                    <a:pt x="383" y="715"/>
                  </a:lnTo>
                  <a:lnTo>
                    <a:pt x="383" y="715"/>
                  </a:lnTo>
                  <a:lnTo>
                    <a:pt x="387" y="710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84" y="659"/>
                  </a:lnTo>
                  <a:lnTo>
                    <a:pt x="382" y="636"/>
                  </a:lnTo>
                  <a:lnTo>
                    <a:pt x="380" y="614"/>
                  </a:lnTo>
                  <a:lnTo>
                    <a:pt x="376" y="592"/>
                  </a:lnTo>
                  <a:lnTo>
                    <a:pt x="372" y="573"/>
                  </a:lnTo>
                  <a:lnTo>
                    <a:pt x="367" y="556"/>
                  </a:lnTo>
                  <a:lnTo>
                    <a:pt x="362" y="542"/>
                  </a:lnTo>
                  <a:lnTo>
                    <a:pt x="362" y="542"/>
                  </a:lnTo>
                  <a:lnTo>
                    <a:pt x="358" y="537"/>
                  </a:lnTo>
                  <a:lnTo>
                    <a:pt x="355" y="531"/>
                  </a:lnTo>
                  <a:lnTo>
                    <a:pt x="350" y="526"/>
                  </a:lnTo>
                  <a:lnTo>
                    <a:pt x="345" y="523"/>
                  </a:lnTo>
                  <a:lnTo>
                    <a:pt x="334" y="516"/>
                  </a:lnTo>
                  <a:lnTo>
                    <a:pt x="322" y="511"/>
                  </a:lnTo>
                  <a:lnTo>
                    <a:pt x="309" y="506"/>
                  </a:lnTo>
                  <a:lnTo>
                    <a:pt x="296" y="503"/>
                  </a:lnTo>
                  <a:lnTo>
                    <a:pt x="283" y="499"/>
                  </a:lnTo>
                  <a:lnTo>
                    <a:pt x="271" y="495"/>
                  </a:lnTo>
                  <a:lnTo>
                    <a:pt x="271" y="495"/>
                  </a:lnTo>
                  <a:lnTo>
                    <a:pt x="262" y="528"/>
                  </a:lnTo>
                  <a:lnTo>
                    <a:pt x="250" y="561"/>
                  </a:lnTo>
                  <a:lnTo>
                    <a:pt x="237" y="595"/>
                  </a:lnTo>
                  <a:lnTo>
                    <a:pt x="222" y="626"/>
                  </a:lnTo>
                  <a:lnTo>
                    <a:pt x="205" y="554"/>
                  </a:lnTo>
                  <a:lnTo>
                    <a:pt x="211" y="531"/>
                  </a:lnTo>
                  <a:lnTo>
                    <a:pt x="194" y="517"/>
                  </a:lnTo>
                  <a:lnTo>
                    <a:pt x="194" y="5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Low" rtl="1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D302AA-A4DB-4C2A-927B-4D651C730639}"/>
              </a:ext>
            </a:extLst>
          </p:cNvPr>
          <p:cNvGrpSpPr/>
          <p:nvPr/>
        </p:nvGrpSpPr>
        <p:grpSpPr>
          <a:xfrm>
            <a:off x="10317864" y="3870433"/>
            <a:ext cx="1636189" cy="740830"/>
            <a:chOff x="10394792" y="3870433"/>
            <a:chExt cx="1636189" cy="7408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45B95-C8CE-436D-9CC7-3A25C586DA07}"/>
                </a:ext>
              </a:extLst>
            </p:cNvPr>
            <p:cNvSpPr txBox="1"/>
            <p:nvPr/>
          </p:nvSpPr>
          <p:spPr>
            <a:xfrm>
              <a:off x="10956842" y="4180376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8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43%</a:t>
              </a:r>
              <a:endParaRPr lang="en-US" sz="28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EC8A71-2B1C-4DD8-BF2C-69F2B063FD8C}"/>
                </a:ext>
              </a:extLst>
            </p:cNvPr>
            <p:cNvSpPr txBox="1"/>
            <p:nvPr/>
          </p:nvSpPr>
          <p:spPr>
            <a:xfrm>
              <a:off x="11290393" y="3870433"/>
              <a:ext cx="74058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accent2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نرخ پرش</a:t>
              </a:r>
              <a:endParaRPr lang="en-US" sz="1600" b="1" dirty="0">
                <a:solidFill>
                  <a:schemeClr val="accent2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D06C371F-FBA1-446E-8004-764894177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4792" y="3886231"/>
              <a:ext cx="558862" cy="596118"/>
            </a:xfrm>
            <a:custGeom>
              <a:avLst/>
              <a:gdLst>
                <a:gd name="T0" fmla="*/ 404 w 676"/>
                <a:gd name="T1" fmla="*/ 595 h 720"/>
                <a:gd name="T2" fmla="*/ 380 w 676"/>
                <a:gd name="T3" fmla="*/ 616 h 720"/>
                <a:gd name="T4" fmla="*/ 66 w 676"/>
                <a:gd name="T5" fmla="*/ 614 h 720"/>
                <a:gd name="T6" fmla="*/ 47 w 676"/>
                <a:gd name="T7" fmla="*/ 589 h 720"/>
                <a:gd name="T8" fmla="*/ 47 w 676"/>
                <a:gd name="T9" fmla="*/ 88 h 720"/>
                <a:gd name="T10" fmla="*/ 66 w 676"/>
                <a:gd name="T11" fmla="*/ 64 h 720"/>
                <a:gd name="T12" fmla="*/ 380 w 676"/>
                <a:gd name="T13" fmla="*/ 62 h 720"/>
                <a:gd name="T14" fmla="*/ 404 w 676"/>
                <a:gd name="T15" fmla="*/ 82 h 720"/>
                <a:gd name="T16" fmla="*/ 427 w 676"/>
                <a:gd name="T17" fmla="*/ 95 h 720"/>
                <a:gd name="T18" fmla="*/ 452 w 676"/>
                <a:gd name="T19" fmla="*/ 69 h 720"/>
                <a:gd name="T20" fmla="*/ 431 w 676"/>
                <a:gd name="T21" fmla="*/ 20 h 720"/>
                <a:gd name="T22" fmla="*/ 390 w 676"/>
                <a:gd name="T23" fmla="*/ 0 h 720"/>
                <a:gd name="T24" fmla="*/ 55 w 676"/>
                <a:gd name="T25" fmla="*/ 1 h 720"/>
                <a:gd name="T26" fmla="*/ 12 w 676"/>
                <a:gd name="T27" fmla="*/ 30 h 720"/>
                <a:gd name="T28" fmla="*/ 0 w 676"/>
                <a:gd name="T29" fmla="*/ 69 h 720"/>
                <a:gd name="T30" fmla="*/ 6 w 676"/>
                <a:gd name="T31" fmla="*/ 678 h 720"/>
                <a:gd name="T32" fmla="*/ 48 w 676"/>
                <a:gd name="T33" fmla="*/ 718 h 720"/>
                <a:gd name="T34" fmla="*/ 384 w 676"/>
                <a:gd name="T35" fmla="*/ 720 h 720"/>
                <a:gd name="T36" fmla="*/ 421 w 676"/>
                <a:gd name="T37" fmla="*/ 709 h 720"/>
                <a:gd name="T38" fmla="*/ 452 w 676"/>
                <a:gd name="T39" fmla="*/ 658 h 720"/>
                <a:gd name="T40" fmla="*/ 448 w 676"/>
                <a:gd name="T41" fmla="*/ 366 h 720"/>
                <a:gd name="T42" fmla="*/ 262 w 676"/>
                <a:gd name="T43" fmla="*/ 30 h 720"/>
                <a:gd name="T44" fmla="*/ 267 w 676"/>
                <a:gd name="T45" fmla="*/ 36 h 720"/>
                <a:gd name="T46" fmla="*/ 191 w 676"/>
                <a:gd name="T47" fmla="*/ 42 h 720"/>
                <a:gd name="T48" fmla="*/ 185 w 676"/>
                <a:gd name="T49" fmla="*/ 36 h 720"/>
                <a:gd name="T50" fmla="*/ 191 w 676"/>
                <a:gd name="T51" fmla="*/ 30 h 720"/>
                <a:gd name="T52" fmla="*/ 183 w 676"/>
                <a:gd name="T53" fmla="*/ 683 h 720"/>
                <a:gd name="T54" fmla="*/ 174 w 676"/>
                <a:gd name="T55" fmla="*/ 659 h 720"/>
                <a:gd name="T56" fmla="*/ 191 w 676"/>
                <a:gd name="T57" fmla="*/ 648 h 720"/>
                <a:gd name="T58" fmla="*/ 272 w 676"/>
                <a:gd name="T59" fmla="*/ 651 h 720"/>
                <a:gd name="T60" fmla="*/ 275 w 676"/>
                <a:gd name="T61" fmla="*/ 678 h 720"/>
                <a:gd name="T62" fmla="*/ 262 w 676"/>
                <a:gd name="T63" fmla="*/ 684 h 720"/>
                <a:gd name="T64" fmla="*/ 587 w 676"/>
                <a:gd name="T65" fmla="*/ 243 h 720"/>
                <a:gd name="T66" fmla="*/ 598 w 676"/>
                <a:gd name="T67" fmla="*/ 230 h 720"/>
                <a:gd name="T68" fmla="*/ 664 w 676"/>
                <a:gd name="T69" fmla="*/ 269 h 720"/>
                <a:gd name="T70" fmla="*/ 651 w 676"/>
                <a:gd name="T71" fmla="*/ 284 h 720"/>
                <a:gd name="T72" fmla="*/ 607 w 676"/>
                <a:gd name="T73" fmla="*/ 203 h 720"/>
                <a:gd name="T74" fmla="*/ 593 w 676"/>
                <a:gd name="T75" fmla="*/ 190 h 720"/>
                <a:gd name="T76" fmla="*/ 663 w 676"/>
                <a:gd name="T77" fmla="*/ 164 h 720"/>
                <a:gd name="T78" fmla="*/ 676 w 676"/>
                <a:gd name="T79" fmla="*/ 176 h 720"/>
                <a:gd name="T80" fmla="*/ 615 w 676"/>
                <a:gd name="T81" fmla="*/ 103 h 720"/>
                <a:gd name="T82" fmla="*/ 572 w 676"/>
                <a:gd name="T83" fmla="*/ 163 h 720"/>
                <a:gd name="T84" fmla="*/ 564 w 676"/>
                <a:gd name="T85" fmla="*/ 146 h 720"/>
                <a:gd name="T86" fmla="*/ 607 w 676"/>
                <a:gd name="T87" fmla="*/ 86 h 720"/>
                <a:gd name="T88" fmla="*/ 615 w 676"/>
                <a:gd name="T89" fmla="*/ 103 h 720"/>
                <a:gd name="T90" fmla="*/ 371 w 676"/>
                <a:gd name="T91" fmla="*/ 473 h 720"/>
                <a:gd name="T92" fmla="*/ 253 w 676"/>
                <a:gd name="T93" fmla="*/ 352 h 720"/>
                <a:gd name="T94" fmla="*/ 299 w 676"/>
                <a:gd name="T95" fmla="*/ 212 h 720"/>
                <a:gd name="T96" fmla="*/ 178 w 676"/>
                <a:gd name="T97" fmla="*/ 346 h 720"/>
                <a:gd name="T98" fmla="*/ 150 w 676"/>
                <a:gd name="T99" fmla="*/ 300 h 720"/>
                <a:gd name="T100" fmla="*/ 160 w 676"/>
                <a:gd name="T101" fmla="*/ 281 h 720"/>
                <a:gd name="T102" fmla="*/ 542 w 676"/>
                <a:gd name="T103" fmla="*/ 351 h 720"/>
                <a:gd name="T104" fmla="*/ 423 w 676"/>
                <a:gd name="T105" fmla="*/ 330 h 720"/>
                <a:gd name="T106" fmla="*/ 319 w 676"/>
                <a:gd name="T107" fmla="*/ 203 h 720"/>
                <a:gd name="T108" fmla="*/ 420 w 676"/>
                <a:gd name="T109" fmla="*/ 146 h 720"/>
                <a:gd name="T110" fmla="*/ 533 w 676"/>
                <a:gd name="T111" fmla="*/ 239 h 720"/>
                <a:gd name="T112" fmla="*/ 534 w 676"/>
                <a:gd name="T113" fmla="*/ 191 h 720"/>
                <a:gd name="T114" fmla="*/ 551 w 676"/>
                <a:gd name="T115" fmla="*/ 208 h 720"/>
                <a:gd name="T116" fmla="*/ 548 w 676"/>
                <a:gd name="T117" fmla="*/ 227 h 720"/>
                <a:gd name="T118" fmla="*/ 533 w 676"/>
                <a:gd name="T119" fmla="*/ 23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6" h="720">
                  <a:moveTo>
                    <a:pt x="406" y="364"/>
                  </a:moveTo>
                  <a:lnTo>
                    <a:pt x="406" y="582"/>
                  </a:lnTo>
                  <a:lnTo>
                    <a:pt x="406" y="582"/>
                  </a:lnTo>
                  <a:lnTo>
                    <a:pt x="406" y="589"/>
                  </a:lnTo>
                  <a:lnTo>
                    <a:pt x="404" y="595"/>
                  </a:lnTo>
                  <a:lnTo>
                    <a:pt x="401" y="601"/>
                  </a:lnTo>
                  <a:lnTo>
                    <a:pt x="397" y="607"/>
                  </a:lnTo>
                  <a:lnTo>
                    <a:pt x="392" y="610"/>
                  </a:lnTo>
                  <a:lnTo>
                    <a:pt x="386" y="614"/>
                  </a:lnTo>
                  <a:lnTo>
                    <a:pt x="380" y="616"/>
                  </a:lnTo>
                  <a:lnTo>
                    <a:pt x="373" y="616"/>
                  </a:lnTo>
                  <a:lnTo>
                    <a:pt x="79" y="616"/>
                  </a:lnTo>
                  <a:lnTo>
                    <a:pt x="79" y="616"/>
                  </a:lnTo>
                  <a:lnTo>
                    <a:pt x="72" y="616"/>
                  </a:lnTo>
                  <a:lnTo>
                    <a:pt x="66" y="614"/>
                  </a:lnTo>
                  <a:lnTo>
                    <a:pt x="60" y="610"/>
                  </a:lnTo>
                  <a:lnTo>
                    <a:pt x="56" y="607"/>
                  </a:lnTo>
                  <a:lnTo>
                    <a:pt x="51" y="601"/>
                  </a:lnTo>
                  <a:lnTo>
                    <a:pt x="48" y="595"/>
                  </a:lnTo>
                  <a:lnTo>
                    <a:pt x="47" y="589"/>
                  </a:lnTo>
                  <a:lnTo>
                    <a:pt x="46" y="582"/>
                  </a:lnTo>
                  <a:lnTo>
                    <a:pt x="46" y="582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7" y="88"/>
                  </a:lnTo>
                  <a:lnTo>
                    <a:pt x="48" y="82"/>
                  </a:lnTo>
                  <a:lnTo>
                    <a:pt x="51" y="77"/>
                  </a:lnTo>
                  <a:lnTo>
                    <a:pt x="56" y="71"/>
                  </a:lnTo>
                  <a:lnTo>
                    <a:pt x="60" y="68"/>
                  </a:lnTo>
                  <a:lnTo>
                    <a:pt x="66" y="64"/>
                  </a:lnTo>
                  <a:lnTo>
                    <a:pt x="72" y="62"/>
                  </a:lnTo>
                  <a:lnTo>
                    <a:pt x="79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80" y="62"/>
                  </a:lnTo>
                  <a:lnTo>
                    <a:pt x="386" y="64"/>
                  </a:lnTo>
                  <a:lnTo>
                    <a:pt x="392" y="68"/>
                  </a:lnTo>
                  <a:lnTo>
                    <a:pt x="397" y="71"/>
                  </a:lnTo>
                  <a:lnTo>
                    <a:pt x="401" y="77"/>
                  </a:lnTo>
                  <a:lnTo>
                    <a:pt x="404" y="82"/>
                  </a:lnTo>
                  <a:lnTo>
                    <a:pt x="406" y="88"/>
                  </a:lnTo>
                  <a:lnTo>
                    <a:pt x="406" y="95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27" y="95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52" y="69"/>
                  </a:lnTo>
                  <a:lnTo>
                    <a:pt x="452" y="62"/>
                  </a:lnTo>
                  <a:lnTo>
                    <a:pt x="451" y="55"/>
                  </a:lnTo>
                  <a:lnTo>
                    <a:pt x="446" y="42"/>
                  </a:lnTo>
                  <a:lnTo>
                    <a:pt x="440" y="30"/>
                  </a:lnTo>
                  <a:lnTo>
                    <a:pt x="431" y="20"/>
                  </a:lnTo>
                  <a:lnTo>
                    <a:pt x="421" y="11"/>
                  </a:lnTo>
                  <a:lnTo>
                    <a:pt x="410" y="5"/>
                  </a:lnTo>
                  <a:lnTo>
                    <a:pt x="404" y="3"/>
                  </a:lnTo>
                  <a:lnTo>
                    <a:pt x="397" y="1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2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0" y="658"/>
                  </a:lnTo>
                  <a:lnTo>
                    <a:pt x="1" y="665"/>
                  </a:lnTo>
                  <a:lnTo>
                    <a:pt x="6" y="678"/>
                  </a:lnTo>
                  <a:lnTo>
                    <a:pt x="12" y="689"/>
                  </a:lnTo>
                  <a:lnTo>
                    <a:pt x="21" y="700"/>
                  </a:lnTo>
                  <a:lnTo>
                    <a:pt x="31" y="709"/>
                  </a:lnTo>
                  <a:lnTo>
                    <a:pt x="42" y="715"/>
                  </a:lnTo>
                  <a:lnTo>
                    <a:pt x="48" y="718"/>
                  </a:lnTo>
                  <a:lnTo>
                    <a:pt x="55" y="719"/>
                  </a:lnTo>
                  <a:lnTo>
                    <a:pt x="62" y="720"/>
                  </a:lnTo>
                  <a:lnTo>
                    <a:pt x="68" y="720"/>
                  </a:lnTo>
                  <a:lnTo>
                    <a:pt x="384" y="720"/>
                  </a:lnTo>
                  <a:lnTo>
                    <a:pt x="384" y="720"/>
                  </a:lnTo>
                  <a:lnTo>
                    <a:pt x="390" y="720"/>
                  </a:lnTo>
                  <a:lnTo>
                    <a:pt x="397" y="719"/>
                  </a:lnTo>
                  <a:lnTo>
                    <a:pt x="404" y="718"/>
                  </a:lnTo>
                  <a:lnTo>
                    <a:pt x="410" y="715"/>
                  </a:lnTo>
                  <a:lnTo>
                    <a:pt x="421" y="709"/>
                  </a:lnTo>
                  <a:lnTo>
                    <a:pt x="431" y="700"/>
                  </a:lnTo>
                  <a:lnTo>
                    <a:pt x="440" y="689"/>
                  </a:lnTo>
                  <a:lnTo>
                    <a:pt x="446" y="678"/>
                  </a:lnTo>
                  <a:lnTo>
                    <a:pt x="451" y="665"/>
                  </a:lnTo>
                  <a:lnTo>
                    <a:pt x="452" y="658"/>
                  </a:lnTo>
                  <a:lnTo>
                    <a:pt x="452" y="651"/>
                  </a:lnTo>
                  <a:lnTo>
                    <a:pt x="452" y="366"/>
                  </a:lnTo>
                  <a:lnTo>
                    <a:pt x="452" y="366"/>
                  </a:lnTo>
                  <a:lnTo>
                    <a:pt x="448" y="366"/>
                  </a:lnTo>
                  <a:lnTo>
                    <a:pt x="448" y="366"/>
                  </a:lnTo>
                  <a:lnTo>
                    <a:pt x="428" y="364"/>
                  </a:lnTo>
                  <a:lnTo>
                    <a:pt x="406" y="364"/>
                  </a:lnTo>
                  <a:lnTo>
                    <a:pt x="406" y="364"/>
                  </a:lnTo>
                  <a:close/>
                  <a:moveTo>
                    <a:pt x="191" y="30"/>
                  </a:moveTo>
                  <a:lnTo>
                    <a:pt x="262" y="30"/>
                  </a:lnTo>
                  <a:lnTo>
                    <a:pt x="262" y="30"/>
                  </a:lnTo>
                  <a:lnTo>
                    <a:pt x="265" y="32"/>
                  </a:lnTo>
                  <a:lnTo>
                    <a:pt x="266" y="33"/>
                  </a:lnTo>
                  <a:lnTo>
                    <a:pt x="267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6" y="41"/>
                  </a:lnTo>
                  <a:lnTo>
                    <a:pt x="265" y="42"/>
                  </a:lnTo>
                  <a:lnTo>
                    <a:pt x="262" y="42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87" y="42"/>
                  </a:lnTo>
                  <a:lnTo>
                    <a:pt x="186" y="41"/>
                  </a:lnTo>
                  <a:lnTo>
                    <a:pt x="185" y="38"/>
                  </a:lnTo>
                  <a:lnTo>
                    <a:pt x="185" y="36"/>
                  </a:lnTo>
                  <a:lnTo>
                    <a:pt x="185" y="34"/>
                  </a:lnTo>
                  <a:lnTo>
                    <a:pt x="186" y="33"/>
                  </a:lnTo>
                  <a:lnTo>
                    <a:pt x="187" y="32"/>
                  </a:lnTo>
                  <a:lnTo>
                    <a:pt x="191" y="30"/>
                  </a:lnTo>
                  <a:lnTo>
                    <a:pt x="191" y="30"/>
                  </a:lnTo>
                  <a:close/>
                  <a:moveTo>
                    <a:pt x="262" y="684"/>
                  </a:moveTo>
                  <a:lnTo>
                    <a:pt x="191" y="684"/>
                  </a:lnTo>
                  <a:lnTo>
                    <a:pt x="191" y="684"/>
                  </a:lnTo>
                  <a:lnTo>
                    <a:pt x="186" y="684"/>
                  </a:lnTo>
                  <a:lnTo>
                    <a:pt x="183" y="683"/>
                  </a:lnTo>
                  <a:lnTo>
                    <a:pt x="179" y="680"/>
                  </a:lnTo>
                  <a:lnTo>
                    <a:pt x="177" y="678"/>
                  </a:lnTo>
                  <a:lnTo>
                    <a:pt x="174" y="672"/>
                  </a:lnTo>
                  <a:lnTo>
                    <a:pt x="173" y="666"/>
                  </a:lnTo>
                  <a:lnTo>
                    <a:pt x="174" y="659"/>
                  </a:lnTo>
                  <a:lnTo>
                    <a:pt x="177" y="653"/>
                  </a:lnTo>
                  <a:lnTo>
                    <a:pt x="179" y="651"/>
                  </a:lnTo>
                  <a:lnTo>
                    <a:pt x="183" y="649"/>
                  </a:lnTo>
                  <a:lnTo>
                    <a:pt x="186" y="648"/>
                  </a:lnTo>
                  <a:lnTo>
                    <a:pt x="191" y="648"/>
                  </a:lnTo>
                  <a:lnTo>
                    <a:pt x="262" y="648"/>
                  </a:lnTo>
                  <a:lnTo>
                    <a:pt x="262" y="648"/>
                  </a:lnTo>
                  <a:lnTo>
                    <a:pt x="266" y="648"/>
                  </a:lnTo>
                  <a:lnTo>
                    <a:pt x="269" y="649"/>
                  </a:lnTo>
                  <a:lnTo>
                    <a:pt x="272" y="651"/>
                  </a:lnTo>
                  <a:lnTo>
                    <a:pt x="275" y="653"/>
                  </a:lnTo>
                  <a:lnTo>
                    <a:pt x="278" y="659"/>
                  </a:lnTo>
                  <a:lnTo>
                    <a:pt x="279" y="666"/>
                  </a:lnTo>
                  <a:lnTo>
                    <a:pt x="278" y="672"/>
                  </a:lnTo>
                  <a:lnTo>
                    <a:pt x="275" y="678"/>
                  </a:lnTo>
                  <a:lnTo>
                    <a:pt x="272" y="680"/>
                  </a:lnTo>
                  <a:lnTo>
                    <a:pt x="269" y="683"/>
                  </a:lnTo>
                  <a:lnTo>
                    <a:pt x="266" y="684"/>
                  </a:lnTo>
                  <a:lnTo>
                    <a:pt x="262" y="684"/>
                  </a:lnTo>
                  <a:lnTo>
                    <a:pt x="262" y="684"/>
                  </a:lnTo>
                  <a:close/>
                  <a:moveTo>
                    <a:pt x="647" y="282"/>
                  </a:moveTo>
                  <a:lnTo>
                    <a:pt x="592" y="250"/>
                  </a:lnTo>
                  <a:lnTo>
                    <a:pt x="592" y="250"/>
                  </a:lnTo>
                  <a:lnTo>
                    <a:pt x="588" y="248"/>
                  </a:lnTo>
                  <a:lnTo>
                    <a:pt x="587" y="243"/>
                  </a:lnTo>
                  <a:lnTo>
                    <a:pt x="587" y="239"/>
                  </a:lnTo>
                  <a:lnTo>
                    <a:pt x="588" y="235"/>
                  </a:lnTo>
                  <a:lnTo>
                    <a:pt x="590" y="232"/>
                  </a:lnTo>
                  <a:lnTo>
                    <a:pt x="595" y="230"/>
                  </a:lnTo>
                  <a:lnTo>
                    <a:pt x="598" y="230"/>
                  </a:lnTo>
                  <a:lnTo>
                    <a:pt x="604" y="231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62" y="266"/>
                  </a:lnTo>
                  <a:lnTo>
                    <a:pt x="664" y="269"/>
                  </a:lnTo>
                  <a:lnTo>
                    <a:pt x="664" y="274"/>
                  </a:lnTo>
                  <a:lnTo>
                    <a:pt x="662" y="278"/>
                  </a:lnTo>
                  <a:lnTo>
                    <a:pt x="659" y="281"/>
                  </a:lnTo>
                  <a:lnTo>
                    <a:pt x="656" y="283"/>
                  </a:lnTo>
                  <a:lnTo>
                    <a:pt x="651" y="284"/>
                  </a:lnTo>
                  <a:lnTo>
                    <a:pt x="647" y="282"/>
                  </a:lnTo>
                  <a:lnTo>
                    <a:pt x="647" y="282"/>
                  </a:lnTo>
                  <a:close/>
                  <a:moveTo>
                    <a:pt x="668" y="186"/>
                  </a:moveTo>
                  <a:lnTo>
                    <a:pt x="607" y="203"/>
                  </a:lnTo>
                  <a:lnTo>
                    <a:pt x="607" y="203"/>
                  </a:lnTo>
                  <a:lnTo>
                    <a:pt x="603" y="203"/>
                  </a:lnTo>
                  <a:lnTo>
                    <a:pt x="598" y="201"/>
                  </a:lnTo>
                  <a:lnTo>
                    <a:pt x="595" y="198"/>
                  </a:lnTo>
                  <a:lnTo>
                    <a:pt x="593" y="195"/>
                  </a:lnTo>
                  <a:lnTo>
                    <a:pt x="593" y="190"/>
                  </a:lnTo>
                  <a:lnTo>
                    <a:pt x="593" y="186"/>
                  </a:lnTo>
                  <a:lnTo>
                    <a:pt x="597" y="182"/>
                  </a:lnTo>
                  <a:lnTo>
                    <a:pt x="601" y="181"/>
                  </a:lnTo>
                  <a:lnTo>
                    <a:pt x="663" y="164"/>
                  </a:lnTo>
                  <a:lnTo>
                    <a:pt x="663" y="164"/>
                  </a:lnTo>
                  <a:lnTo>
                    <a:pt x="667" y="164"/>
                  </a:lnTo>
                  <a:lnTo>
                    <a:pt x="671" y="165"/>
                  </a:lnTo>
                  <a:lnTo>
                    <a:pt x="674" y="169"/>
                  </a:lnTo>
                  <a:lnTo>
                    <a:pt x="676" y="172"/>
                  </a:lnTo>
                  <a:lnTo>
                    <a:pt x="676" y="176"/>
                  </a:lnTo>
                  <a:lnTo>
                    <a:pt x="675" y="180"/>
                  </a:lnTo>
                  <a:lnTo>
                    <a:pt x="673" y="183"/>
                  </a:lnTo>
                  <a:lnTo>
                    <a:pt x="668" y="186"/>
                  </a:lnTo>
                  <a:lnTo>
                    <a:pt x="668" y="186"/>
                  </a:lnTo>
                  <a:close/>
                  <a:moveTo>
                    <a:pt x="615" y="103"/>
                  </a:moveTo>
                  <a:lnTo>
                    <a:pt x="583" y="157"/>
                  </a:lnTo>
                  <a:lnTo>
                    <a:pt x="583" y="157"/>
                  </a:lnTo>
                  <a:lnTo>
                    <a:pt x="580" y="161"/>
                  </a:lnTo>
                  <a:lnTo>
                    <a:pt x="576" y="163"/>
                  </a:lnTo>
                  <a:lnTo>
                    <a:pt x="572" y="163"/>
                  </a:lnTo>
                  <a:lnTo>
                    <a:pt x="569" y="162"/>
                  </a:lnTo>
                  <a:lnTo>
                    <a:pt x="565" y="158"/>
                  </a:lnTo>
                  <a:lnTo>
                    <a:pt x="563" y="155"/>
                  </a:lnTo>
                  <a:lnTo>
                    <a:pt x="562" y="150"/>
                  </a:lnTo>
                  <a:lnTo>
                    <a:pt x="564" y="146"/>
                  </a:lnTo>
                  <a:lnTo>
                    <a:pt x="596" y="92"/>
                  </a:lnTo>
                  <a:lnTo>
                    <a:pt x="596" y="92"/>
                  </a:lnTo>
                  <a:lnTo>
                    <a:pt x="599" y="88"/>
                  </a:lnTo>
                  <a:lnTo>
                    <a:pt x="603" y="86"/>
                  </a:lnTo>
                  <a:lnTo>
                    <a:pt x="607" y="86"/>
                  </a:lnTo>
                  <a:lnTo>
                    <a:pt x="610" y="87"/>
                  </a:lnTo>
                  <a:lnTo>
                    <a:pt x="614" y="90"/>
                  </a:lnTo>
                  <a:lnTo>
                    <a:pt x="616" y="94"/>
                  </a:lnTo>
                  <a:lnTo>
                    <a:pt x="616" y="98"/>
                  </a:lnTo>
                  <a:lnTo>
                    <a:pt x="615" y="103"/>
                  </a:lnTo>
                  <a:lnTo>
                    <a:pt x="615" y="103"/>
                  </a:lnTo>
                  <a:close/>
                  <a:moveTo>
                    <a:pt x="299" y="212"/>
                  </a:moveTo>
                  <a:lnTo>
                    <a:pt x="299" y="212"/>
                  </a:lnTo>
                  <a:lnTo>
                    <a:pt x="334" y="342"/>
                  </a:lnTo>
                  <a:lnTo>
                    <a:pt x="371" y="473"/>
                  </a:lnTo>
                  <a:lnTo>
                    <a:pt x="312" y="496"/>
                  </a:lnTo>
                  <a:lnTo>
                    <a:pt x="291" y="394"/>
                  </a:lnTo>
                  <a:lnTo>
                    <a:pt x="265" y="378"/>
                  </a:lnTo>
                  <a:lnTo>
                    <a:pt x="253" y="352"/>
                  </a:lnTo>
                  <a:lnTo>
                    <a:pt x="253" y="352"/>
                  </a:lnTo>
                  <a:lnTo>
                    <a:pt x="221" y="358"/>
                  </a:lnTo>
                  <a:lnTo>
                    <a:pt x="192" y="249"/>
                  </a:lnTo>
                  <a:lnTo>
                    <a:pt x="192" y="249"/>
                  </a:lnTo>
                  <a:lnTo>
                    <a:pt x="248" y="230"/>
                  </a:lnTo>
                  <a:lnTo>
                    <a:pt x="299" y="212"/>
                  </a:lnTo>
                  <a:lnTo>
                    <a:pt x="299" y="212"/>
                  </a:lnTo>
                  <a:close/>
                  <a:moveTo>
                    <a:pt x="178" y="276"/>
                  </a:moveTo>
                  <a:lnTo>
                    <a:pt x="195" y="341"/>
                  </a:lnTo>
                  <a:lnTo>
                    <a:pt x="178" y="346"/>
                  </a:lnTo>
                  <a:lnTo>
                    <a:pt x="178" y="346"/>
                  </a:lnTo>
                  <a:lnTo>
                    <a:pt x="172" y="346"/>
                  </a:lnTo>
                  <a:lnTo>
                    <a:pt x="166" y="344"/>
                  </a:lnTo>
                  <a:lnTo>
                    <a:pt x="161" y="341"/>
                  </a:lnTo>
                  <a:lnTo>
                    <a:pt x="159" y="335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49" y="294"/>
                  </a:lnTo>
                  <a:lnTo>
                    <a:pt x="151" y="289"/>
                  </a:lnTo>
                  <a:lnTo>
                    <a:pt x="156" y="284"/>
                  </a:lnTo>
                  <a:lnTo>
                    <a:pt x="160" y="281"/>
                  </a:lnTo>
                  <a:lnTo>
                    <a:pt x="178" y="276"/>
                  </a:lnTo>
                  <a:close/>
                  <a:moveTo>
                    <a:pt x="474" y="95"/>
                  </a:moveTo>
                  <a:lnTo>
                    <a:pt x="474" y="95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17" y="343"/>
                  </a:lnTo>
                  <a:lnTo>
                    <a:pt x="494" y="337"/>
                  </a:lnTo>
                  <a:lnTo>
                    <a:pt x="470" y="334"/>
                  </a:lnTo>
                  <a:lnTo>
                    <a:pt x="446" y="332"/>
                  </a:lnTo>
                  <a:lnTo>
                    <a:pt x="423" y="330"/>
                  </a:lnTo>
                  <a:lnTo>
                    <a:pt x="401" y="330"/>
                  </a:lnTo>
                  <a:lnTo>
                    <a:pt x="378" y="332"/>
                  </a:lnTo>
                  <a:lnTo>
                    <a:pt x="355" y="335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41" y="193"/>
                  </a:lnTo>
                  <a:lnTo>
                    <a:pt x="361" y="183"/>
                  </a:lnTo>
                  <a:lnTo>
                    <a:pt x="381" y="172"/>
                  </a:lnTo>
                  <a:lnTo>
                    <a:pt x="401" y="159"/>
                  </a:lnTo>
                  <a:lnTo>
                    <a:pt x="420" y="146"/>
                  </a:lnTo>
                  <a:lnTo>
                    <a:pt x="438" y="131"/>
                  </a:lnTo>
                  <a:lnTo>
                    <a:pt x="456" y="114"/>
                  </a:lnTo>
                  <a:lnTo>
                    <a:pt x="474" y="95"/>
                  </a:lnTo>
                  <a:lnTo>
                    <a:pt x="474" y="95"/>
                  </a:lnTo>
                  <a:close/>
                  <a:moveTo>
                    <a:pt x="533" y="239"/>
                  </a:moveTo>
                  <a:lnTo>
                    <a:pt x="520" y="190"/>
                  </a:lnTo>
                  <a:lnTo>
                    <a:pt x="520" y="190"/>
                  </a:lnTo>
                  <a:lnTo>
                    <a:pt x="525" y="189"/>
                  </a:lnTo>
                  <a:lnTo>
                    <a:pt x="530" y="190"/>
                  </a:lnTo>
                  <a:lnTo>
                    <a:pt x="534" y="191"/>
                  </a:lnTo>
                  <a:lnTo>
                    <a:pt x="539" y="192"/>
                  </a:lnTo>
                  <a:lnTo>
                    <a:pt x="544" y="196"/>
                  </a:lnTo>
                  <a:lnTo>
                    <a:pt x="547" y="199"/>
                  </a:lnTo>
                  <a:lnTo>
                    <a:pt x="549" y="204"/>
                  </a:lnTo>
                  <a:lnTo>
                    <a:pt x="551" y="208"/>
                  </a:lnTo>
                  <a:lnTo>
                    <a:pt x="551" y="208"/>
                  </a:lnTo>
                  <a:lnTo>
                    <a:pt x="551" y="213"/>
                  </a:lnTo>
                  <a:lnTo>
                    <a:pt x="551" y="218"/>
                  </a:lnTo>
                  <a:lnTo>
                    <a:pt x="550" y="223"/>
                  </a:lnTo>
                  <a:lnTo>
                    <a:pt x="548" y="227"/>
                  </a:lnTo>
                  <a:lnTo>
                    <a:pt x="546" y="231"/>
                  </a:lnTo>
                  <a:lnTo>
                    <a:pt x="542" y="234"/>
                  </a:lnTo>
                  <a:lnTo>
                    <a:pt x="538" y="238"/>
                  </a:lnTo>
                  <a:lnTo>
                    <a:pt x="533" y="239"/>
                  </a:lnTo>
                  <a:lnTo>
                    <a:pt x="533" y="2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Low" rtl="1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A07421-C99E-44B3-911C-408F328EF0D6}"/>
              </a:ext>
            </a:extLst>
          </p:cNvPr>
          <p:cNvGrpSpPr/>
          <p:nvPr/>
        </p:nvGrpSpPr>
        <p:grpSpPr>
          <a:xfrm>
            <a:off x="10318896" y="4840957"/>
            <a:ext cx="1634124" cy="691350"/>
            <a:chOff x="10397778" y="4840957"/>
            <a:chExt cx="1634124" cy="6913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3E7F77-A591-4299-810B-09433C917460}"/>
                </a:ext>
              </a:extLst>
            </p:cNvPr>
            <p:cNvSpPr txBox="1"/>
            <p:nvPr/>
          </p:nvSpPr>
          <p:spPr>
            <a:xfrm>
              <a:off x="11148920" y="5224530"/>
              <a:ext cx="87959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0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32/250</a:t>
              </a:r>
              <a:endParaRPr lang="en-US" sz="20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37466-57D0-4A86-8936-68C07AA4FF59}"/>
                </a:ext>
              </a:extLst>
            </p:cNvPr>
            <p:cNvSpPr txBox="1"/>
            <p:nvPr/>
          </p:nvSpPr>
          <p:spPr>
            <a:xfrm>
              <a:off x="11151853" y="4844410"/>
              <a:ext cx="8800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بازدید صفحات</a:t>
              </a:r>
              <a:endParaRPr 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595524C-467B-4FFC-B087-18DA5F8028D7}"/>
                </a:ext>
              </a:extLst>
            </p:cNvPr>
            <p:cNvGrpSpPr/>
            <p:nvPr/>
          </p:nvGrpSpPr>
          <p:grpSpPr>
            <a:xfrm>
              <a:off x="10397778" y="4840957"/>
              <a:ext cx="613508" cy="611024"/>
              <a:chOff x="6375400" y="1657350"/>
              <a:chExt cx="392113" cy="390525"/>
            </a:xfrm>
            <a:solidFill>
              <a:schemeClr val="accent3"/>
            </a:solidFill>
          </p:grpSpPr>
          <p:sp>
            <p:nvSpPr>
              <p:cNvPr id="38" name="Freeform 145">
                <a:extLst>
                  <a:ext uri="{FF2B5EF4-FFF2-40B4-BE49-F238E27FC236}">
                    <a16:creationId xmlns:a16="http://schemas.microsoft.com/office/drawing/2014/main" id="{A5E123F3-9796-40B6-BDA2-D37049C42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9375" y="1690688"/>
                <a:ext cx="338138" cy="284163"/>
              </a:xfrm>
              <a:custGeom>
                <a:avLst/>
                <a:gdLst>
                  <a:gd name="T0" fmla="*/ 117 w 637"/>
                  <a:gd name="T1" fmla="*/ 32 h 538"/>
                  <a:gd name="T2" fmla="*/ 136 w 637"/>
                  <a:gd name="T3" fmla="*/ 7 h 538"/>
                  <a:gd name="T4" fmla="*/ 161 w 637"/>
                  <a:gd name="T5" fmla="*/ 0 h 538"/>
                  <a:gd name="T6" fmla="*/ 193 w 637"/>
                  <a:gd name="T7" fmla="*/ 14 h 538"/>
                  <a:gd name="T8" fmla="*/ 207 w 637"/>
                  <a:gd name="T9" fmla="*/ 47 h 538"/>
                  <a:gd name="T10" fmla="*/ 203 w 637"/>
                  <a:gd name="T11" fmla="*/ 66 h 538"/>
                  <a:gd name="T12" fmla="*/ 172 w 637"/>
                  <a:gd name="T13" fmla="*/ 91 h 538"/>
                  <a:gd name="T14" fmla="*/ 156 w 637"/>
                  <a:gd name="T15" fmla="*/ 92 h 538"/>
                  <a:gd name="T16" fmla="*/ 124 w 637"/>
                  <a:gd name="T17" fmla="*/ 74 h 538"/>
                  <a:gd name="T18" fmla="*/ 364 w 637"/>
                  <a:gd name="T19" fmla="*/ 341 h 538"/>
                  <a:gd name="T20" fmla="*/ 440 w 637"/>
                  <a:gd name="T21" fmla="*/ 445 h 538"/>
                  <a:gd name="T22" fmla="*/ 495 w 637"/>
                  <a:gd name="T23" fmla="*/ 403 h 538"/>
                  <a:gd name="T24" fmla="*/ 491 w 637"/>
                  <a:gd name="T25" fmla="*/ 375 h 538"/>
                  <a:gd name="T26" fmla="*/ 511 w 637"/>
                  <a:gd name="T27" fmla="*/ 346 h 538"/>
                  <a:gd name="T28" fmla="*/ 537 w 637"/>
                  <a:gd name="T29" fmla="*/ 338 h 538"/>
                  <a:gd name="T30" fmla="*/ 561 w 637"/>
                  <a:gd name="T31" fmla="*/ 345 h 538"/>
                  <a:gd name="T32" fmla="*/ 581 w 637"/>
                  <a:gd name="T33" fmla="*/ 373 h 538"/>
                  <a:gd name="T34" fmla="*/ 582 w 637"/>
                  <a:gd name="T35" fmla="*/ 393 h 538"/>
                  <a:gd name="T36" fmla="*/ 563 w 637"/>
                  <a:gd name="T37" fmla="*/ 423 h 538"/>
                  <a:gd name="T38" fmla="*/ 537 w 637"/>
                  <a:gd name="T39" fmla="*/ 431 h 538"/>
                  <a:gd name="T40" fmla="*/ 482 w 637"/>
                  <a:gd name="T41" fmla="*/ 472 h 538"/>
                  <a:gd name="T42" fmla="*/ 486 w 637"/>
                  <a:gd name="T43" fmla="*/ 501 h 538"/>
                  <a:gd name="T44" fmla="*/ 466 w 637"/>
                  <a:gd name="T45" fmla="*/ 530 h 538"/>
                  <a:gd name="T46" fmla="*/ 440 w 637"/>
                  <a:gd name="T47" fmla="*/ 538 h 538"/>
                  <a:gd name="T48" fmla="*/ 408 w 637"/>
                  <a:gd name="T49" fmla="*/ 525 h 538"/>
                  <a:gd name="T50" fmla="*/ 394 w 637"/>
                  <a:gd name="T51" fmla="*/ 492 h 538"/>
                  <a:gd name="T52" fmla="*/ 398 w 637"/>
                  <a:gd name="T53" fmla="*/ 472 h 538"/>
                  <a:gd name="T54" fmla="*/ 364 w 637"/>
                  <a:gd name="T55" fmla="*/ 341 h 538"/>
                  <a:gd name="T56" fmla="*/ 168 w 637"/>
                  <a:gd name="T57" fmla="*/ 63 h 538"/>
                  <a:gd name="T58" fmla="*/ 178 w 637"/>
                  <a:gd name="T59" fmla="*/ 47 h 538"/>
                  <a:gd name="T60" fmla="*/ 173 w 637"/>
                  <a:gd name="T61" fmla="*/ 34 h 538"/>
                  <a:gd name="T62" fmla="*/ 161 w 637"/>
                  <a:gd name="T63" fmla="*/ 29 h 538"/>
                  <a:gd name="T64" fmla="*/ 144 w 637"/>
                  <a:gd name="T65" fmla="*/ 40 h 538"/>
                  <a:gd name="T66" fmla="*/ 144 w 637"/>
                  <a:gd name="T67" fmla="*/ 50 h 538"/>
                  <a:gd name="T68" fmla="*/ 157 w 637"/>
                  <a:gd name="T69" fmla="*/ 64 h 538"/>
                  <a:gd name="T70" fmla="*/ 537 w 637"/>
                  <a:gd name="T71" fmla="*/ 401 h 538"/>
                  <a:gd name="T72" fmla="*/ 553 w 637"/>
                  <a:gd name="T73" fmla="*/ 391 h 538"/>
                  <a:gd name="T74" fmla="*/ 554 w 637"/>
                  <a:gd name="T75" fmla="*/ 381 h 538"/>
                  <a:gd name="T76" fmla="*/ 540 w 637"/>
                  <a:gd name="T77" fmla="*/ 367 h 538"/>
                  <a:gd name="T78" fmla="*/ 530 w 637"/>
                  <a:gd name="T79" fmla="*/ 368 h 538"/>
                  <a:gd name="T80" fmla="*/ 519 w 637"/>
                  <a:gd name="T81" fmla="*/ 384 h 538"/>
                  <a:gd name="T82" fmla="*/ 524 w 637"/>
                  <a:gd name="T83" fmla="*/ 397 h 538"/>
                  <a:gd name="T84" fmla="*/ 537 w 637"/>
                  <a:gd name="T85" fmla="*/ 401 h 538"/>
                  <a:gd name="T86" fmla="*/ 447 w 637"/>
                  <a:gd name="T87" fmla="*/ 508 h 538"/>
                  <a:gd name="T88" fmla="*/ 457 w 637"/>
                  <a:gd name="T89" fmla="*/ 492 h 538"/>
                  <a:gd name="T90" fmla="*/ 453 w 637"/>
                  <a:gd name="T91" fmla="*/ 479 h 538"/>
                  <a:gd name="T92" fmla="*/ 440 w 637"/>
                  <a:gd name="T93" fmla="*/ 475 h 538"/>
                  <a:gd name="T94" fmla="*/ 425 w 637"/>
                  <a:gd name="T95" fmla="*/ 485 h 538"/>
                  <a:gd name="T96" fmla="*/ 423 w 637"/>
                  <a:gd name="T97" fmla="*/ 495 h 538"/>
                  <a:gd name="T98" fmla="*/ 437 w 637"/>
                  <a:gd name="T99" fmla="*/ 509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7" h="538">
                    <a:moveTo>
                      <a:pt x="0" y="84"/>
                    </a:moveTo>
                    <a:lnTo>
                      <a:pt x="115" y="40"/>
                    </a:lnTo>
                    <a:lnTo>
                      <a:pt x="115" y="40"/>
                    </a:lnTo>
                    <a:lnTo>
                      <a:pt x="117" y="32"/>
                    </a:lnTo>
                    <a:lnTo>
                      <a:pt x="121" y="24"/>
                    </a:lnTo>
                    <a:lnTo>
                      <a:pt x="125" y="17"/>
                    </a:lnTo>
                    <a:lnTo>
                      <a:pt x="131" y="12"/>
                    </a:lnTo>
                    <a:lnTo>
                      <a:pt x="136" y="7"/>
                    </a:lnTo>
                    <a:lnTo>
                      <a:pt x="144" y="4"/>
                    </a:lnTo>
                    <a:lnTo>
                      <a:pt x="152" y="1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70" y="1"/>
                    </a:lnTo>
                    <a:lnTo>
                      <a:pt x="178" y="4"/>
                    </a:lnTo>
                    <a:lnTo>
                      <a:pt x="186" y="8"/>
                    </a:lnTo>
                    <a:lnTo>
                      <a:pt x="193" y="14"/>
                    </a:lnTo>
                    <a:lnTo>
                      <a:pt x="199" y="21"/>
                    </a:lnTo>
                    <a:lnTo>
                      <a:pt x="203" y="29"/>
                    </a:lnTo>
                    <a:lnTo>
                      <a:pt x="207" y="37"/>
                    </a:lnTo>
                    <a:lnTo>
                      <a:pt x="207" y="47"/>
                    </a:lnTo>
                    <a:lnTo>
                      <a:pt x="207" y="47"/>
                    </a:lnTo>
                    <a:lnTo>
                      <a:pt x="207" y="53"/>
                    </a:lnTo>
                    <a:lnTo>
                      <a:pt x="206" y="59"/>
                    </a:lnTo>
                    <a:lnTo>
                      <a:pt x="203" y="66"/>
                    </a:lnTo>
                    <a:lnTo>
                      <a:pt x="200" y="72"/>
                    </a:lnTo>
                    <a:lnTo>
                      <a:pt x="321" y="269"/>
                    </a:lnTo>
                    <a:lnTo>
                      <a:pt x="296" y="296"/>
                    </a:lnTo>
                    <a:lnTo>
                      <a:pt x="172" y="91"/>
                    </a:lnTo>
                    <a:lnTo>
                      <a:pt x="172" y="91"/>
                    </a:lnTo>
                    <a:lnTo>
                      <a:pt x="161" y="92"/>
                    </a:lnTo>
                    <a:lnTo>
                      <a:pt x="161" y="92"/>
                    </a:lnTo>
                    <a:lnTo>
                      <a:pt x="156" y="92"/>
                    </a:lnTo>
                    <a:lnTo>
                      <a:pt x="150" y="91"/>
                    </a:lnTo>
                    <a:lnTo>
                      <a:pt x="140" y="87"/>
                    </a:lnTo>
                    <a:lnTo>
                      <a:pt x="131" y="82"/>
                    </a:lnTo>
                    <a:lnTo>
                      <a:pt x="124" y="74"/>
                    </a:lnTo>
                    <a:lnTo>
                      <a:pt x="0" y="12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  <a:moveTo>
                      <a:pt x="364" y="341"/>
                    </a:moveTo>
                    <a:lnTo>
                      <a:pt x="430" y="446"/>
                    </a:lnTo>
                    <a:lnTo>
                      <a:pt x="430" y="446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9" y="446"/>
                    </a:lnTo>
                    <a:lnTo>
                      <a:pt x="457" y="449"/>
                    </a:lnTo>
                    <a:lnTo>
                      <a:pt x="495" y="403"/>
                    </a:lnTo>
                    <a:lnTo>
                      <a:pt x="495" y="403"/>
                    </a:lnTo>
                    <a:lnTo>
                      <a:pt x="491" y="394"/>
                    </a:lnTo>
                    <a:lnTo>
                      <a:pt x="490" y="384"/>
                    </a:lnTo>
                    <a:lnTo>
                      <a:pt x="490" y="384"/>
                    </a:lnTo>
                    <a:lnTo>
                      <a:pt x="491" y="375"/>
                    </a:lnTo>
                    <a:lnTo>
                      <a:pt x="494" y="366"/>
                    </a:lnTo>
                    <a:lnTo>
                      <a:pt x="498" y="358"/>
                    </a:lnTo>
                    <a:lnTo>
                      <a:pt x="504" y="351"/>
                    </a:lnTo>
                    <a:lnTo>
                      <a:pt x="511" y="346"/>
                    </a:lnTo>
                    <a:lnTo>
                      <a:pt x="519" y="341"/>
                    </a:lnTo>
                    <a:lnTo>
                      <a:pt x="528" y="339"/>
                    </a:lnTo>
                    <a:lnTo>
                      <a:pt x="537" y="338"/>
                    </a:lnTo>
                    <a:lnTo>
                      <a:pt x="537" y="338"/>
                    </a:lnTo>
                    <a:lnTo>
                      <a:pt x="542" y="339"/>
                    </a:lnTo>
                    <a:lnTo>
                      <a:pt x="549" y="340"/>
                    </a:lnTo>
                    <a:lnTo>
                      <a:pt x="555" y="342"/>
                    </a:lnTo>
                    <a:lnTo>
                      <a:pt x="561" y="345"/>
                    </a:lnTo>
                    <a:lnTo>
                      <a:pt x="637" y="301"/>
                    </a:lnTo>
                    <a:lnTo>
                      <a:pt x="637" y="341"/>
                    </a:lnTo>
                    <a:lnTo>
                      <a:pt x="581" y="373"/>
                    </a:lnTo>
                    <a:lnTo>
                      <a:pt x="581" y="373"/>
                    </a:lnTo>
                    <a:lnTo>
                      <a:pt x="582" y="378"/>
                    </a:lnTo>
                    <a:lnTo>
                      <a:pt x="583" y="384"/>
                    </a:lnTo>
                    <a:lnTo>
                      <a:pt x="583" y="384"/>
                    </a:lnTo>
                    <a:lnTo>
                      <a:pt x="582" y="393"/>
                    </a:lnTo>
                    <a:lnTo>
                      <a:pt x="579" y="402"/>
                    </a:lnTo>
                    <a:lnTo>
                      <a:pt x="575" y="410"/>
                    </a:lnTo>
                    <a:lnTo>
                      <a:pt x="570" y="417"/>
                    </a:lnTo>
                    <a:lnTo>
                      <a:pt x="563" y="423"/>
                    </a:lnTo>
                    <a:lnTo>
                      <a:pt x="555" y="426"/>
                    </a:lnTo>
                    <a:lnTo>
                      <a:pt x="546" y="429"/>
                    </a:lnTo>
                    <a:lnTo>
                      <a:pt x="537" y="431"/>
                    </a:lnTo>
                    <a:lnTo>
                      <a:pt x="537" y="431"/>
                    </a:lnTo>
                    <a:lnTo>
                      <a:pt x="528" y="429"/>
                    </a:lnTo>
                    <a:lnTo>
                      <a:pt x="520" y="427"/>
                    </a:lnTo>
                    <a:lnTo>
                      <a:pt x="482" y="472"/>
                    </a:lnTo>
                    <a:lnTo>
                      <a:pt x="482" y="472"/>
                    </a:lnTo>
                    <a:lnTo>
                      <a:pt x="486" y="482"/>
                    </a:lnTo>
                    <a:lnTo>
                      <a:pt x="487" y="492"/>
                    </a:lnTo>
                    <a:lnTo>
                      <a:pt x="487" y="492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79" y="518"/>
                    </a:lnTo>
                    <a:lnTo>
                      <a:pt x="473" y="525"/>
                    </a:lnTo>
                    <a:lnTo>
                      <a:pt x="466" y="530"/>
                    </a:lnTo>
                    <a:lnTo>
                      <a:pt x="459" y="535"/>
                    </a:lnTo>
                    <a:lnTo>
                      <a:pt x="449" y="537"/>
                    </a:lnTo>
                    <a:lnTo>
                      <a:pt x="440" y="538"/>
                    </a:lnTo>
                    <a:lnTo>
                      <a:pt x="440" y="538"/>
                    </a:lnTo>
                    <a:lnTo>
                      <a:pt x="431" y="537"/>
                    </a:lnTo>
                    <a:lnTo>
                      <a:pt x="422" y="535"/>
                    </a:lnTo>
                    <a:lnTo>
                      <a:pt x="414" y="530"/>
                    </a:lnTo>
                    <a:lnTo>
                      <a:pt x="408" y="525"/>
                    </a:lnTo>
                    <a:lnTo>
                      <a:pt x="402" y="518"/>
                    </a:lnTo>
                    <a:lnTo>
                      <a:pt x="398" y="510"/>
                    </a:lnTo>
                    <a:lnTo>
                      <a:pt x="395" y="501"/>
                    </a:lnTo>
                    <a:lnTo>
                      <a:pt x="394" y="492"/>
                    </a:lnTo>
                    <a:lnTo>
                      <a:pt x="394" y="492"/>
                    </a:lnTo>
                    <a:lnTo>
                      <a:pt x="395" y="485"/>
                    </a:lnTo>
                    <a:lnTo>
                      <a:pt x="396" y="478"/>
                    </a:lnTo>
                    <a:lnTo>
                      <a:pt x="398" y="472"/>
                    </a:lnTo>
                    <a:lnTo>
                      <a:pt x="402" y="467"/>
                    </a:lnTo>
                    <a:lnTo>
                      <a:pt x="341" y="367"/>
                    </a:lnTo>
                    <a:lnTo>
                      <a:pt x="364" y="341"/>
                    </a:lnTo>
                    <a:lnTo>
                      <a:pt x="364" y="341"/>
                    </a:lnTo>
                    <a:close/>
                    <a:moveTo>
                      <a:pt x="161" y="64"/>
                    </a:moveTo>
                    <a:lnTo>
                      <a:pt x="161" y="64"/>
                    </a:lnTo>
                    <a:lnTo>
                      <a:pt x="165" y="64"/>
                    </a:lnTo>
                    <a:lnTo>
                      <a:pt x="168" y="63"/>
                    </a:lnTo>
                    <a:lnTo>
                      <a:pt x="173" y="58"/>
                    </a:lnTo>
                    <a:lnTo>
                      <a:pt x="177" y="53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8" y="43"/>
                    </a:lnTo>
                    <a:lnTo>
                      <a:pt x="177" y="40"/>
                    </a:lnTo>
                    <a:lnTo>
                      <a:pt x="173" y="34"/>
                    </a:lnTo>
                    <a:lnTo>
                      <a:pt x="168" y="31"/>
                    </a:lnTo>
                    <a:lnTo>
                      <a:pt x="165" y="30"/>
                    </a:lnTo>
                    <a:lnTo>
                      <a:pt x="161" y="29"/>
                    </a:lnTo>
                    <a:lnTo>
                      <a:pt x="161" y="29"/>
                    </a:lnTo>
                    <a:lnTo>
                      <a:pt x="157" y="30"/>
                    </a:lnTo>
                    <a:lnTo>
                      <a:pt x="155" y="31"/>
                    </a:lnTo>
                    <a:lnTo>
                      <a:pt x="149" y="34"/>
                    </a:lnTo>
                    <a:lnTo>
                      <a:pt x="144" y="40"/>
                    </a:lnTo>
                    <a:lnTo>
                      <a:pt x="144" y="4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4" y="50"/>
                    </a:lnTo>
                    <a:lnTo>
                      <a:pt x="144" y="53"/>
                    </a:lnTo>
                    <a:lnTo>
                      <a:pt x="149" y="58"/>
                    </a:lnTo>
                    <a:lnTo>
                      <a:pt x="155" y="63"/>
                    </a:lnTo>
                    <a:lnTo>
                      <a:pt x="157" y="64"/>
                    </a:lnTo>
                    <a:lnTo>
                      <a:pt x="161" y="64"/>
                    </a:lnTo>
                    <a:lnTo>
                      <a:pt x="161" y="64"/>
                    </a:lnTo>
                    <a:close/>
                    <a:moveTo>
                      <a:pt x="537" y="401"/>
                    </a:moveTo>
                    <a:lnTo>
                      <a:pt x="537" y="401"/>
                    </a:lnTo>
                    <a:lnTo>
                      <a:pt x="540" y="401"/>
                    </a:lnTo>
                    <a:lnTo>
                      <a:pt x="544" y="400"/>
                    </a:lnTo>
                    <a:lnTo>
                      <a:pt x="549" y="397"/>
                    </a:lnTo>
                    <a:lnTo>
                      <a:pt x="553" y="391"/>
                    </a:lnTo>
                    <a:lnTo>
                      <a:pt x="554" y="388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4" y="381"/>
                    </a:lnTo>
                    <a:lnTo>
                      <a:pt x="553" y="377"/>
                    </a:lnTo>
                    <a:lnTo>
                      <a:pt x="549" y="372"/>
                    </a:lnTo>
                    <a:lnTo>
                      <a:pt x="544" y="368"/>
                    </a:lnTo>
                    <a:lnTo>
                      <a:pt x="540" y="367"/>
                    </a:lnTo>
                    <a:lnTo>
                      <a:pt x="537" y="367"/>
                    </a:lnTo>
                    <a:lnTo>
                      <a:pt x="537" y="367"/>
                    </a:lnTo>
                    <a:lnTo>
                      <a:pt x="533" y="367"/>
                    </a:lnTo>
                    <a:lnTo>
                      <a:pt x="530" y="368"/>
                    </a:lnTo>
                    <a:lnTo>
                      <a:pt x="524" y="372"/>
                    </a:lnTo>
                    <a:lnTo>
                      <a:pt x="521" y="377"/>
                    </a:lnTo>
                    <a:lnTo>
                      <a:pt x="520" y="381"/>
                    </a:lnTo>
                    <a:lnTo>
                      <a:pt x="519" y="384"/>
                    </a:lnTo>
                    <a:lnTo>
                      <a:pt x="519" y="384"/>
                    </a:lnTo>
                    <a:lnTo>
                      <a:pt x="520" y="388"/>
                    </a:lnTo>
                    <a:lnTo>
                      <a:pt x="521" y="391"/>
                    </a:lnTo>
                    <a:lnTo>
                      <a:pt x="524" y="397"/>
                    </a:lnTo>
                    <a:lnTo>
                      <a:pt x="530" y="400"/>
                    </a:lnTo>
                    <a:lnTo>
                      <a:pt x="533" y="401"/>
                    </a:lnTo>
                    <a:lnTo>
                      <a:pt x="537" y="401"/>
                    </a:lnTo>
                    <a:lnTo>
                      <a:pt x="537" y="401"/>
                    </a:lnTo>
                    <a:close/>
                    <a:moveTo>
                      <a:pt x="440" y="509"/>
                    </a:moveTo>
                    <a:lnTo>
                      <a:pt x="440" y="509"/>
                    </a:lnTo>
                    <a:lnTo>
                      <a:pt x="444" y="509"/>
                    </a:lnTo>
                    <a:lnTo>
                      <a:pt x="447" y="508"/>
                    </a:lnTo>
                    <a:lnTo>
                      <a:pt x="453" y="504"/>
                    </a:lnTo>
                    <a:lnTo>
                      <a:pt x="456" y="499"/>
                    </a:lnTo>
                    <a:lnTo>
                      <a:pt x="457" y="495"/>
                    </a:lnTo>
                    <a:lnTo>
                      <a:pt x="457" y="492"/>
                    </a:lnTo>
                    <a:lnTo>
                      <a:pt x="457" y="492"/>
                    </a:lnTo>
                    <a:lnTo>
                      <a:pt x="457" y="488"/>
                    </a:lnTo>
                    <a:lnTo>
                      <a:pt x="456" y="485"/>
                    </a:lnTo>
                    <a:lnTo>
                      <a:pt x="453" y="479"/>
                    </a:lnTo>
                    <a:lnTo>
                      <a:pt x="447" y="476"/>
                    </a:lnTo>
                    <a:lnTo>
                      <a:pt x="444" y="475"/>
                    </a:lnTo>
                    <a:lnTo>
                      <a:pt x="440" y="475"/>
                    </a:lnTo>
                    <a:lnTo>
                      <a:pt x="440" y="475"/>
                    </a:lnTo>
                    <a:lnTo>
                      <a:pt x="437" y="475"/>
                    </a:lnTo>
                    <a:lnTo>
                      <a:pt x="434" y="476"/>
                    </a:lnTo>
                    <a:lnTo>
                      <a:pt x="428" y="479"/>
                    </a:lnTo>
                    <a:lnTo>
                      <a:pt x="425" y="485"/>
                    </a:lnTo>
                    <a:lnTo>
                      <a:pt x="423" y="488"/>
                    </a:lnTo>
                    <a:lnTo>
                      <a:pt x="423" y="492"/>
                    </a:lnTo>
                    <a:lnTo>
                      <a:pt x="423" y="492"/>
                    </a:lnTo>
                    <a:lnTo>
                      <a:pt x="423" y="495"/>
                    </a:lnTo>
                    <a:lnTo>
                      <a:pt x="425" y="499"/>
                    </a:lnTo>
                    <a:lnTo>
                      <a:pt x="428" y="504"/>
                    </a:lnTo>
                    <a:lnTo>
                      <a:pt x="434" y="508"/>
                    </a:lnTo>
                    <a:lnTo>
                      <a:pt x="437" y="509"/>
                    </a:lnTo>
                    <a:lnTo>
                      <a:pt x="440" y="509"/>
                    </a:lnTo>
                    <a:lnTo>
                      <a:pt x="440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Freeform 146">
                <a:extLst>
                  <a:ext uri="{FF2B5EF4-FFF2-40B4-BE49-F238E27FC236}">
                    <a16:creationId xmlns:a16="http://schemas.microsoft.com/office/drawing/2014/main" id="{6AF742FF-392E-46FF-8C72-FF1F3774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00" y="1657350"/>
                <a:ext cx="392113" cy="390525"/>
              </a:xfrm>
              <a:custGeom>
                <a:avLst/>
                <a:gdLst>
                  <a:gd name="T0" fmla="*/ 34 w 740"/>
                  <a:gd name="T1" fmla="*/ 739 h 739"/>
                  <a:gd name="T2" fmla="*/ 34 w 740"/>
                  <a:gd name="T3" fmla="*/ 704 h 739"/>
                  <a:gd name="T4" fmla="*/ 0 w 740"/>
                  <a:gd name="T5" fmla="*/ 704 h 739"/>
                  <a:gd name="T6" fmla="*/ 0 w 740"/>
                  <a:gd name="T7" fmla="*/ 670 h 739"/>
                  <a:gd name="T8" fmla="*/ 34 w 740"/>
                  <a:gd name="T9" fmla="*/ 670 h 739"/>
                  <a:gd name="T10" fmla="*/ 34 w 740"/>
                  <a:gd name="T11" fmla="*/ 577 h 739"/>
                  <a:gd name="T12" fmla="*/ 0 w 740"/>
                  <a:gd name="T13" fmla="*/ 577 h 739"/>
                  <a:gd name="T14" fmla="*/ 0 w 740"/>
                  <a:gd name="T15" fmla="*/ 555 h 739"/>
                  <a:gd name="T16" fmla="*/ 34 w 740"/>
                  <a:gd name="T17" fmla="*/ 555 h 739"/>
                  <a:gd name="T18" fmla="*/ 34 w 740"/>
                  <a:gd name="T19" fmla="*/ 462 h 739"/>
                  <a:gd name="T20" fmla="*/ 0 w 740"/>
                  <a:gd name="T21" fmla="*/ 462 h 739"/>
                  <a:gd name="T22" fmla="*/ 0 w 740"/>
                  <a:gd name="T23" fmla="*/ 439 h 739"/>
                  <a:gd name="T24" fmla="*/ 34 w 740"/>
                  <a:gd name="T25" fmla="*/ 439 h 739"/>
                  <a:gd name="T26" fmla="*/ 34 w 740"/>
                  <a:gd name="T27" fmla="*/ 346 h 739"/>
                  <a:gd name="T28" fmla="*/ 0 w 740"/>
                  <a:gd name="T29" fmla="*/ 346 h 739"/>
                  <a:gd name="T30" fmla="*/ 0 w 740"/>
                  <a:gd name="T31" fmla="*/ 324 h 739"/>
                  <a:gd name="T32" fmla="*/ 34 w 740"/>
                  <a:gd name="T33" fmla="*/ 324 h 739"/>
                  <a:gd name="T34" fmla="*/ 34 w 740"/>
                  <a:gd name="T35" fmla="*/ 231 h 739"/>
                  <a:gd name="T36" fmla="*/ 0 w 740"/>
                  <a:gd name="T37" fmla="*/ 231 h 739"/>
                  <a:gd name="T38" fmla="*/ 0 w 740"/>
                  <a:gd name="T39" fmla="*/ 208 h 739"/>
                  <a:gd name="T40" fmla="*/ 34 w 740"/>
                  <a:gd name="T41" fmla="*/ 208 h 739"/>
                  <a:gd name="T42" fmla="*/ 34 w 740"/>
                  <a:gd name="T43" fmla="*/ 115 h 739"/>
                  <a:gd name="T44" fmla="*/ 0 w 740"/>
                  <a:gd name="T45" fmla="*/ 115 h 739"/>
                  <a:gd name="T46" fmla="*/ 0 w 740"/>
                  <a:gd name="T47" fmla="*/ 93 h 739"/>
                  <a:gd name="T48" fmla="*/ 34 w 740"/>
                  <a:gd name="T49" fmla="*/ 93 h 739"/>
                  <a:gd name="T50" fmla="*/ 34 w 740"/>
                  <a:gd name="T51" fmla="*/ 0 h 739"/>
                  <a:gd name="T52" fmla="*/ 69 w 740"/>
                  <a:gd name="T53" fmla="*/ 0 h 739"/>
                  <a:gd name="T54" fmla="*/ 69 w 740"/>
                  <a:gd name="T55" fmla="*/ 670 h 739"/>
                  <a:gd name="T56" fmla="*/ 740 w 740"/>
                  <a:gd name="T57" fmla="*/ 670 h 739"/>
                  <a:gd name="T58" fmla="*/ 740 w 740"/>
                  <a:gd name="T59" fmla="*/ 704 h 739"/>
                  <a:gd name="T60" fmla="*/ 647 w 740"/>
                  <a:gd name="T61" fmla="*/ 704 h 739"/>
                  <a:gd name="T62" fmla="*/ 647 w 740"/>
                  <a:gd name="T63" fmla="*/ 739 h 739"/>
                  <a:gd name="T64" fmla="*/ 624 w 740"/>
                  <a:gd name="T65" fmla="*/ 739 h 739"/>
                  <a:gd name="T66" fmla="*/ 624 w 740"/>
                  <a:gd name="T67" fmla="*/ 704 h 739"/>
                  <a:gd name="T68" fmla="*/ 532 w 740"/>
                  <a:gd name="T69" fmla="*/ 704 h 739"/>
                  <a:gd name="T70" fmla="*/ 532 w 740"/>
                  <a:gd name="T71" fmla="*/ 739 h 739"/>
                  <a:gd name="T72" fmla="*/ 508 w 740"/>
                  <a:gd name="T73" fmla="*/ 739 h 739"/>
                  <a:gd name="T74" fmla="*/ 508 w 740"/>
                  <a:gd name="T75" fmla="*/ 704 h 739"/>
                  <a:gd name="T76" fmla="*/ 416 w 740"/>
                  <a:gd name="T77" fmla="*/ 704 h 739"/>
                  <a:gd name="T78" fmla="*/ 416 w 740"/>
                  <a:gd name="T79" fmla="*/ 739 h 739"/>
                  <a:gd name="T80" fmla="*/ 393 w 740"/>
                  <a:gd name="T81" fmla="*/ 739 h 739"/>
                  <a:gd name="T82" fmla="*/ 393 w 740"/>
                  <a:gd name="T83" fmla="*/ 704 h 739"/>
                  <a:gd name="T84" fmla="*/ 301 w 740"/>
                  <a:gd name="T85" fmla="*/ 704 h 739"/>
                  <a:gd name="T86" fmla="*/ 301 w 740"/>
                  <a:gd name="T87" fmla="*/ 739 h 739"/>
                  <a:gd name="T88" fmla="*/ 277 w 740"/>
                  <a:gd name="T89" fmla="*/ 739 h 739"/>
                  <a:gd name="T90" fmla="*/ 277 w 740"/>
                  <a:gd name="T91" fmla="*/ 704 h 739"/>
                  <a:gd name="T92" fmla="*/ 185 w 740"/>
                  <a:gd name="T93" fmla="*/ 704 h 739"/>
                  <a:gd name="T94" fmla="*/ 185 w 740"/>
                  <a:gd name="T95" fmla="*/ 739 h 739"/>
                  <a:gd name="T96" fmla="*/ 161 w 740"/>
                  <a:gd name="T97" fmla="*/ 739 h 739"/>
                  <a:gd name="T98" fmla="*/ 161 w 740"/>
                  <a:gd name="T99" fmla="*/ 704 h 739"/>
                  <a:gd name="T100" fmla="*/ 69 w 740"/>
                  <a:gd name="T101" fmla="*/ 704 h 739"/>
                  <a:gd name="T102" fmla="*/ 69 w 740"/>
                  <a:gd name="T103" fmla="*/ 739 h 739"/>
                  <a:gd name="T104" fmla="*/ 34 w 740"/>
                  <a:gd name="T105" fmla="*/ 739 h 739"/>
                  <a:gd name="T106" fmla="*/ 34 w 740"/>
                  <a:gd name="T107" fmla="*/ 739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40" h="739">
                    <a:moveTo>
                      <a:pt x="34" y="739"/>
                    </a:moveTo>
                    <a:lnTo>
                      <a:pt x="34" y="704"/>
                    </a:lnTo>
                    <a:lnTo>
                      <a:pt x="0" y="704"/>
                    </a:lnTo>
                    <a:lnTo>
                      <a:pt x="0" y="670"/>
                    </a:lnTo>
                    <a:lnTo>
                      <a:pt x="34" y="670"/>
                    </a:lnTo>
                    <a:lnTo>
                      <a:pt x="34" y="577"/>
                    </a:lnTo>
                    <a:lnTo>
                      <a:pt x="0" y="577"/>
                    </a:lnTo>
                    <a:lnTo>
                      <a:pt x="0" y="555"/>
                    </a:lnTo>
                    <a:lnTo>
                      <a:pt x="34" y="555"/>
                    </a:lnTo>
                    <a:lnTo>
                      <a:pt x="34" y="462"/>
                    </a:lnTo>
                    <a:lnTo>
                      <a:pt x="0" y="462"/>
                    </a:lnTo>
                    <a:lnTo>
                      <a:pt x="0" y="439"/>
                    </a:lnTo>
                    <a:lnTo>
                      <a:pt x="34" y="439"/>
                    </a:lnTo>
                    <a:lnTo>
                      <a:pt x="34" y="346"/>
                    </a:lnTo>
                    <a:lnTo>
                      <a:pt x="0" y="346"/>
                    </a:lnTo>
                    <a:lnTo>
                      <a:pt x="0" y="324"/>
                    </a:lnTo>
                    <a:lnTo>
                      <a:pt x="34" y="324"/>
                    </a:lnTo>
                    <a:lnTo>
                      <a:pt x="34" y="231"/>
                    </a:lnTo>
                    <a:lnTo>
                      <a:pt x="0" y="231"/>
                    </a:lnTo>
                    <a:lnTo>
                      <a:pt x="0" y="208"/>
                    </a:lnTo>
                    <a:lnTo>
                      <a:pt x="34" y="208"/>
                    </a:lnTo>
                    <a:lnTo>
                      <a:pt x="34" y="115"/>
                    </a:lnTo>
                    <a:lnTo>
                      <a:pt x="0" y="115"/>
                    </a:lnTo>
                    <a:lnTo>
                      <a:pt x="0" y="93"/>
                    </a:lnTo>
                    <a:lnTo>
                      <a:pt x="34" y="93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69" y="670"/>
                    </a:lnTo>
                    <a:lnTo>
                      <a:pt x="740" y="670"/>
                    </a:lnTo>
                    <a:lnTo>
                      <a:pt x="740" y="704"/>
                    </a:lnTo>
                    <a:lnTo>
                      <a:pt x="647" y="704"/>
                    </a:lnTo>
                    <a:lnTo>
                      <a:pt x="647" y="739"/>
                    </a:lnTo>
                    <a:lnTo>
                      <a:pt x="624" y="739"/>
                    </a:lnTo>
                    <a:lnTo>
                      <a:pt x="624" y="704"/>
                    </a:lnTo>
                    <a:lnTo>
                      <a:pt x="532" y="704"/>
                    </a:lnTo>
                    <a:lnTo>
                      <a:pt x="532" y="739"/>
                    </a:lnTo>
                    <a:lnTo>
                      <a:pt x="508" y="739"/>
                    </a:lnTo>
                    <a:lnTo>
                      <a:pt x="508" y="704"/>
                    </a:lnTo>
                    <a:lnTo>
                      <a:pt x="416" y="704"/>
                    </a:lnTo>
                    <a:lnTo>
                      <a:pt x="416" y="739"/>
                    </a:lnTo>
                    <a:lnTo>
                      <a:pt x="393" y="739"/>
                    </a:lnTo>
                    <a:lnTo>
                      <a:pt x="393" y="704"/>
                    </a:lnTo>
                    <a:lnTo>
                      <a:pt x="301" y="704"/>
                    </a:lnTo>
                    <a:lnTo>
                      <a:pt x="301" y="739"/>
                    </a:lnTo>
                    <a:lnTo>
                      <a:pt x="277" y="739"/>
                    </a:lnTo>
                    <a:lnTo>
                      <a:pt x="277" y="704"/>
                    </a:lnTo>
                    <a:lnTo>
                      <a:pt x="185" y="704"/>
                    </a:lnTo>
                    <a:lnTo>
                      <a:pt x="185" y="739"/>
                    </a:lnTo>
                    <a:lnTo>
                      <a:pt x="161" y="739"/>
                    </a:lnTo>
                    <a:lnTo>
                      <a:pt x="161" y="704"/>
                    </a:lnTo>
                    <a:lnTo>
                      <a:pt x="69" y="704"/>
                    </a:lnTo>
                    <a:lnTo>
                      <a:pt x="69" y="739"/>
                    </a:lnTo>
                    <a:lnTo>
                      <a:pt x="34" y="739"/>
                    </a:lnTo>
                    <a:lnTo>
                      <a:pt x="34" y="7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Freeform 147">
                <a:extLst>
                  <a:ext uri="{FF2B5EF4-FFF2-40B4-BE49-F238E27FC236}">
                    <a16:creationId xmlns:a16="http://schemas.microsoft.com/office/drawing/2014/main" id="{D06EC5EA-26D7-468D-9D2A-70490362D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9375" y="1741488"/>
                <a:ext cx="338138" cy="203200"/>
              </a:xfrm>
              <a:custGeom>
                <a:avLst/>
                <a:gdLst>
                  <a:gd name="T0" fmla="*/ 516 w 637"/>
                  <a:gd name="T1" fmla="*/ 89 h 385"/>
                  <a:gd name="T2" fmla="*/ 540 w 637"/>
                  <a:gd name="T3" fmla="*/ 69 h 385"/>
                  <a:gd name="T4" fmla="*/ 637 w 637"/>
                  <a:gd name="T5" fmla="*/ 6 h 385"/>
                  <a:gd name="T6" fmla="*/ 520 w 637"/>
                  <a:gd name="T7" fmla="*/ 5 h 385"/>
                  <a:gd name="T8" fmla="*/ 490 w 637"/>
                  <a:gd name="T9" fmla="*/ 1 h 385"/>
                  <a:gd name="T10" fmla="*/ 461 w 637"/>
                  <a:gd name="T11" fmla="*/ 20 h 385"/>
                  <a:gd name="T12" fmla="*/ 453 w 637"/>
                  <a:gd name="T13" fmla="*/ 46 h 385"/>
                  <a:gd name="T14" fmla="*/ 265 w 637"/>
                  <a:gd name="T15" fmla="*/ 267 h 385"/>
                  <a:gd name="T16" fmla="*/ 237 w 637"/>
                  <a:gd name="T17" fmla="*/ 262 h 385"/>
                  <a:gd name="T18" fmla="*/ 186 w 637"/>
                  <a:gd name="T19" fmla="*/ 237 h 385"/>
                  <a:gd name="T20" fmla="*/ 187 w 637"/>
                  <a:gd name="T21" fmla="*/ 225 h 385"/>
                  <a:gd name="T22" fmla="*/ 174 w 637"/>
                  <a:gd name="T23" fmla="*/ 192 h 385"/>
                  <a:gd name="T24" fmla="*/ 141 w 637"/>
                  <a:gd name="T25" fmla="*/ 178 h 385"/>
                  <a:gd name="T26" fmla="*/ 115 w 637"/>
                  <a:gd name="T27" fmla="*/ 186 h 385"/>
                  <a:gd name="T28" fmla="*/ 96 w 637"/>
                  <a:gd name="T29" fmla="*/ 216 h 385"/>
                  <a:gd name="T30" fmla="*/ 97 w 637"/>
                  <a:gd name="T31" fmla="*/ 240 h 385"/>
                  <a:gd name="T32" fmla="*/ 119 w 637"/>
                  <a:gd name="T33" fmla="*/ 266 h 385"/>
                  <a:gd name="T34" fmla="*/ 141 w 637"/>
                  <a:gd name="T35" fmla="*/ 271 h 385"/>
                  <a:gd name="T36" fmla="*/ 160 w 637"/>
                  <a:gd name="T37" fmla="*/ 268 h 385"/>
                  <a:gd name="T38" fmla="*/ 199 w 637"/>
                  <a:gd name="T39" fmla="*/ 302 h 385"/>
                  <a:gd name="T40" fmla="*/ 201 w 637"/>
                  <a:gd name="T41" fmla="*/ 326 h 385"/>
                  <a:gd name="T42" fmla="*/ 226 w 637"/>
                  <a:gd name="T43" fmla="*/ 351 h 385"/>
                  <a:gd name="T44" fmla="*/ 253 w 637"/>
                  <a:gd name="T45" fmla="*/ 353 h 385"/>
                  <a:gd name="T46" fmla="*/ 283 w 637"/>
                  <a:gd name="T47" fmla="*/ 334 h 385"/>
                  <a:gd name="T48" fmla="*/ 291 w 637"/>
                  <a:gd name="T49" fmla="*/ 308 h 385"/>
                  <a:gd name="T50" fmla="*/ 479 w 637"/>
                  <a:gd name="T51" fmla="*/ 88 h 385"/>
                  <a:gd name="T52" fmla="*/ 499 w 637"/>
                  <a:gd name="T53" fmla="*/ 64 h 385"/>
                  <a:gd name="T54" fmla="*/ 512 w 637"/>
                  <a:gd name="T55" fmla="*/ 58 h 385"/>
                  <a:gd name="T56" fmla="*/ 516 w 637"/>
                  <a:gd name="T57" fmla="*/ 46 h 385"/>
                  <a:gd name="T58" fmla="*/ 506 w 637"/>
                  <a:gd name="T59" fmla="*/ 30 h 385"/>
                  <a:gd name="T60" fmla="*/ 496 w 637"/>
                  <a:gd name="T61" fmla="*/ 29 h 385"/>
                  <a:gd name="T62" fmla="*/ 482 w 637"/>
                  <a:gd name="T63" fmla="*/ 43 h 385"/>
                  <a:gd name="T64" fmla="*/ 483 w 637"/>
                  <a:gd name="T65" fmla="*/ 53 h 385"/>
                  <a:gd name="T66" fmla="*/ 499 w 637"/>
                  <a:gd name="T67" fmla="*/ 64 h 385"/>
                  <a:gd name="T68" fmla="*/ 248 w 637"/>
                  <a:gd name="T69" fmla="*/ 325 h 385"/>
                  <a:gd name="T70" fmla="*/ 261 w 637"/>
                  <a:gd name="T71" fmla="*/ 311 h 385"/>
                  <a:gd name="T72" fmla="*/ 260 w 637"/>
                  <a:gd name="T73" fmla="*/ 301 h 385"/>
                  <a:gd name="T74" fmla="*/ 244 w 637"/>
                  <a:gd name="T75" fmla="*/ 291 h 385"/>
                  <a:gd name="T76" fmla="*/ 232 w 637"/>
                  <a:gd name="T77" fmla="*/ 296 h 385"/>
                  <a:gd name="T78" fmla="*/ 227 w 637"/>
                  <a:gd name="T79" fmla="*/ 308 h 385"/>
                  <a:gd name="T80" fmla="*/ 237 w 637"/>
                  <a:gd name="T81" fmla="*/ 323 h 385"/>
                  <a:gd name="T82" fmla="*/ 141 w 637"/>
                  <a:gd name="T83" fmla="*/ 243 h 385"/>
                  <a:gd name="T84" fmla="*/ 153 w 637"/>
                  <a:gd name="T85" fmla="*/ 237 h 385"/>
                  <a:gd name="T86" fmla="*/ 159 w 637"/>
                  <a:gd name="T87" fmla="*/ 225 h 385"/>
                  <a:gd name="T88" fmla="*/ 148 w 637"/>
                  <a:gd name="T89" fmla="*/ 209 h 385"/>
                  <a:gd name="T90" fmla="*/ 138 w 637"/>
                  <a:gd name="T91" fmla="*/ 208 h 385"/>
                  <a:gd name="T92" fmla="*/ 124 w 637"/>
                  <a:gd name="T93" fmla="*/ 221 h 385"/>
                  <a:gd name="T94" fmla="*/ 125 w 637"/>
                  <a:gd name="T95" fmla="*/ 232 h 385"/>
                  <a:gd name="T96" fmla="*/ 141 w 637"/>
                  <a:gd name="T97" fmla="*/ 24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7" h="385">
                    <a:moveTo>
                      <a:pt x="499" y="92"/>
                    </a:moveTo>
                    <a:lnTo>
                      <a:pt x="499" y="92"/>
                    </a:lnTo>
                    <a:lnTo>
                      <a:pt x="507" y="91"/>
                    </a:lnTo>
                    <a:lnTo>
                      <a:pt x="516" y="89"/>
                    </a:lnTo>
                    <a:lnTo>
                      <a:pt x="523" y="86"/>
                    </a:lnTo>
                    <a:lnTo>
                      <a:pt x="530" y="81"/>
                    </a:lnTo>
                    <a:lnTo>
                      <a:pt x="536" y="75"/>
                    </a:lnTo>
                    <a:lnTo>
                      <a:pt x="540" y="69"/>
                    </a:lnTo>
                    <a:lnTo>
                      <a:pt x="544" y="61"/>
                    </a:lnTo>
                    <a:lnTo>
                      <a:pt x="545" y="53"/>
                    </a:lnTo>
                    <a:lnTo>
                      <a:pt x="637" y="41"/>
                    </a:lnTo>
                    <a:lnTo>
                      <a:pt x="637" y="6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29" y="11"/>
                    </a:lnTo>
                    <a:lnTo>
                      <a:pt x="520" y="5"/>
                    </a:lnTo>
                    <a:lnTo>
                      <a:pt x="511" y="2"/>
                    </a:lnTo>
                    <a:lnTo>
                      <a:pt x="499" y="0"/>
                    </a:lnTo>
                    <a:lnTo>
                      <a:pt x="499" y="0"/>
                    </a:lnTo>
                    <a:lnTo>
                      <a:pt x="490" y="1"/>
                    </a:lnTo>
                    <a:lnTo>
                      <a:pt x="481" y="4"/>
                    </a:lnTo>
                    <a:lnTo>
                      <a:pt x="473" y="7"/>
                    </a:lnTo>
                    <a:lnTo>
                      <a:pt x="466" y="13"/>
                    </a:lnTo>
                    <a:lnTo>
                      <a:pt x="461" y="20"/>
                    </a:lnTo>
                    <a:lnTo>
                      <a:pt x="456" y="28"/>
                    </a:lnTo>
                    <a:lnTo>
                      <a:pt x="454" y="37"/>
                    </a:lnTo>
                    <a:lnTo>
                      <a:pt x="453" y="46"/>
                    </a:lnTo>
                    <a:lnTo>
                      <a:pt x="453" y="46"/>
                    </a:lnTo>
                    <a:lnTo>
                      <a:pt x="454" y="54"/>
                    </a:lnTo>
                    <a:lnTo>
                      <a:pt x="455" y="62"/>
                    </a:lnTo>
                    <a:lnTo>
                      <a:pt x="265" y="267"/>
                    </a:lnTo>
                    <a:lnTo>
                      <a:pt x="265" y="267"/>
                    </a:lnTo>
                    <a:lnTo>
                      <a:pt x="254" y="263"/>
                    </a:lnTo>
                    <a:lnTo>
                      <a:pt x="244" y="262"/>
                    </a:lnTo>
                    <a:lnTo>
                      <a:pt x="244" y="262"/>
                    </a:lnTo>
                    <a:lnTo>
                      <a:pt x="237" y="262"/>
                    </a:lnTo>
                    <a:lnTo>
                      <a:pt x="232" y="263"/>
                    </a:lnTo>
                    <a:lnTo>
                      <a:pt x="226" y="266"/>
                    </a:lnTo>
                    <a:lnTo>
                      <a:pt x="220" y="268"/>
                    </a:lnTo>
                    <a:lnTo>
                      <a:pt x="186" y="237"/>
                    </a:lnTo>
                    <a:lnTo>
                      <a:pt x="186" y="237"/>
                    </a:lnTo>
                    <a:lnTo>
                      <a:pt x="187" y="232"/>
                    </a:lnTo>
                    <a:lnTo>
                      <a:pt x="187" y="225"/>
                    </a:lnTo>
                    <a:lnTo>
                      <a:pt x="187" y="225"/>
                    </a:lnTo>
                    <a:lnTo>
                      <a:pt x="186" y="216"/>
                    </a:lnTo>
                    <a:lnTo>
                      <a:pt x="184" y="207"/>
                    </a:lnTo>
                    <a:lnTo>
                      <a:pt x="180" y="199"/>
                    </a:lnTo>
                    <a:lnTo>
                      <a:pt x="174" y="192"/>
                    </a:lnTo>
                    <a:lnTo>
                      <a:pt x="167" y="186"/>
                    </a:lnTo>
                    <a:lnTo>
                      <a:pt x="159" y="183"/>
                    </a:lnTo>
                    <a:lnTo>
                      <a:pt x="150" y="180"/>
                    </a:lnTo>
                    <a:lnTo>
                      <a:pt x="141" y="178"/>
                    </a:lnTo>
                    <a:lnTo>
                      <a:pt x="141" y="178"/>
                    </a:lnTo>
                    <a:lnTo>
                      <a:pt x="132" y="180"/>
                    </a:lnTo>
                    <a:lnTo>
                      <a:pt x="123" y="183"/>
                    </a:lnTo>
                    <a:lnTo>
                      <a:pt x="115" y="186"/>
                    </a:lnTo>
                    <a:lnTo>
                      <a:pt x="108" y="192"/>
                    </a:lnTo>
                    <a:lnTo>
                      <a:pt x="102" y="199"/>
                    </a:lnTo>
                    <a:lnTo>
                      <a:pt x="99" y="207"/>
                    </a:lnTo>
                    <a:lnTo>
                      <a:pt x="96" y="216"/>
                    </a:lnTo>
                    <a:lnTo>
                      <a:pt x="94" y="225"/>
                    </a:lnTo>
                    <a:lnTo>
                      <a:pt x="94" y="225"/>
                    </a:lnTo>
                    <a:lnTo>
                      <a:pt x="96" y="233"/>
                    </a:lnTo>
                    <a:lnTo>
                      <a:pt x="97" y="240"/>
                    </a:lnTo>
                    <a:lnTo>
                      <a:pt x="0" y="336"/>
                    </a:lnTo>
                    <a:lnTo>
                      <a:pt x="0" y="385"/>
                    </a:lnTo>
                    <a:lnTo>
                      <a:pt x="119" y="266"/>
                    </a:lnTo>
                    <a:lnTo>
                      <a:pt x="119" y="266"/>
                    </a:lnTo>
                    <a:lnTo>
                      <a:pt x="124" y="268"/>
                    </a:lnTo>
                    <a:lnTo>
                      <a:pt x="130" y="270"/>
                    </a:lnTo>
                    <a:lnTo>
                      <a:pt x="135" y="271"/>
                    </a:lnTo>
                    <a:lnTo>
                      <a:pt x="141" y="271"/>
                    </a:lnTo>
                    <a:lnTo>
                      <a:pt x="141" y="271"/>
                    </a:lnTo>
                    <a:lnTo>
                      <a:pt x="148" y="271"/>
                    </a:lnTo>
                    <a:lnTo>
                      <a:pt x="153" y="269"/>
                    </a:lnTo>
                    <a:lnTo>
                      <a:pt x="160" y="268"/>
                    </a:lnTo>
                    <a:lnTo>
                      <a:pt x="165" y="264"/>
                    </a:lnTo>
                    <a:lnTo>
                      <a:pt x="200" y="296"/>
                    </a:lnTo>
                    <a:lnTo>
                      <a:pt x="200" y="296"/>
                    </a:lnTo>
                    <a:lnTo>
                      <a:pt x="199" y="302"/>
                    </a:lnTo>
                    <a:lnTo>
                      <a:pt x="198" y="308"/>
                    </a:lnTo>
                    <a:lnTo>
                      <a:pt x="198" y="308"/>
                    </a:lnTo>
                    <a:lnTo>
                      <a:pt x="199" y="318"/>
                    </a:lnTo>
                    <a:lnTo>
                      <a:pt x="201" y="326"/>
                    </a:lnTo>
                    <a:lnTo>
                      <a:pt x="206" y="334"/>
                    </a:lnTo>
                    <a:lnTo>
                      <a:pt x="211" y="340"/>
                    </a:lnTo>
                    <a:lnTo>
                      <a:pt x="218" y="346"/>
                    </a:lnTo>
                    <a:lnTo>
                      <a:pt x="226" y="351"/>
                    </a:lnTo>
                    <a:lnTo>
                      <a:pt x="235" y="353"/>
                    </a:lnTo>
                    <a:lnTo>
                      <a:pt x="244" y="354"/>
                    </a:lnTo>
                    <a:lnTo>
                      <a:pt x="244" y="354"/>
                    </a:lnTo>
                    <a:lnTo>
                      <a:pt x="253" y="353"/>
                    </a:lnTo>
                    <a:lnTo>
                      <a:pt x="262" y="351"/>
                    </a:lnTo>
                    <a:lnTo>
                      <a:pt x="270" y="346"/>
                    </a:lnTo>
                    <a:lnTo>
                      <a:pt x="277" y="340"/>
                    </a:lnTo>
                    <a:lnTo>
                      <a:pt x="283" y="334"/>
                    </a:lnTo>
                    <a:lnTo>
                      <a:pt x="287" y="326"/>
                    </a:lnTo>
                    <a:lnTo>
                      <a:pt x="290" y="318"/>
                    </a:lnTo>
                    <a:lnTo>
                      <a:pt x="291" y="308"/>
                    </a:lnTo>
                    <a:lnTo>
                      <a:pt x="291" y="308"/>
                    </a:lnTo>
                    <a:lnTo>
                      <a:pt x="290" y="300"/>
                    </a:lnTo>
                    <a:lnTo>
                      <a:pt x="287" y="293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8" y="91"/>
                    </a:lnTo>
                    <a:lnTo>
                      <a:pt x="499" y="92"/>
                    </a:lnTo>
                    <a:lnTo>
                      <a:pt x="499" y="92"/>
                    </a:lnTo>
                    <a:close/>
                    <a:moveTo>
                      <a:pt x="499" y="64"/>
                    </a:moveTo>
                    <a:lnTo>
                      <a:pt x="499" y="64"/>
                    </a:lnTo>
                    <a:lnTo>
                      <a:pt x="503" y="63"/>
                    </a:lnTo>
                    <a:lnTo>
                      <a:pt x="506" y="62"/>
                    </a:lnTo>
                    <a:lnTo>
                      <a:pt x="512" y="58"/>
                    </a:lnTo>
                    <a:lnTo>
                      <a:pt x="515" y="53"/>
                    </a:lnTo>
                    <a:lnTo>
                      <a:pt x="516" y="49"/>
                    </a:lnTo>
                    <a:lnTo>
                      <a:pt x="516" y="46"/>
                    </a:lnTo>
                    <a:lnTo>
                      <a:pt x="516" y="46"/>
                    </a:lnTo>
                    <a:lnTo>
                      <a:pt x="516" y="43"/>
                    </a:lnTo>
                    <a:lnTo>
                      <a:pt x="515" y="39"/>
                    </a:lnTo>
                    <a:lnTo>
                      <a:pt x="512" y="33"/>
                    </a:lnTo>
                    <a:lnTo>
                      <a:pt x="506" y="30"/>
                    </a:lnTo>
                    <a:lnTo>
                      <a:pt x="503" y="29"/>
                    </a:lnTo>
                    <a:lnTo>
                      <a:pt x="499" y="29"/>
                    </a:lnTo>
                    <a:lnTo>
                      <a:pt x="499" y="29"/>
                    </a:lnTo>
                    <a:lnTo>
                      <a:pt x="496" y="29"/>
                    </a:lnTo>
                    <a:lnTo>
                      <a:pt x="493" y="30"/>
                    </a:lnTo>
                    <a:lnTo>
                      <a:pt x="487" y="33"/>
                    </a:lnTo>
                    <a:lnTo>
                      <a:pt x="483" y="39"/>
                    </a:lnTo>
                    <a:lnTo>
                      <a:pt x="482" y="43"/>
                    </a:lnTo>
                    <a:lnTo>
                      <a:pt x="482" y="46"/>
                    </a:lnTo>
                    <a:lnTo>
                      <a:pt x="482" y="46"/>
                    </a:lnTo>
                    <a:lnTo>
                      <a:pt x="482" y="49"/>
                    </a:lnTo>
                    <a:lnTo>
                      <a:pt x="483" y="53"/>
                    </a:lnTo>
                    <a:lnTo>
                      <a:pt x="487" y="58"/>
                    </a:lnTo>
                    <a:lnTo>
                      <a:pt x="493" y="62"/>
                    </a:lnTo>
                    <a:lnTo>
                      <a:pt x="496" y="63"/>
                    </a:lnTo>
                    <a:lnTo>
                      <a:pt x="499" y="64"/>
                    </a:lnTo>
                    <a:lnTo>
                      <a:pt x="499" y="64"/>
                    </a:lnTo>
                    <a:close/>
                    <a:moveTo>
                      <a:pt x="244" y="326"/>
                    </a:moveTo>
                    <a:lnTo>
                      <a:pt x="244" y="326"/>
                    </a:lnTo>
                    <a:lnTo>
                      <a:pt x="248" y="325"/>
                    </a:lnTo>
                    <a:lnTo>
                      <a:pt x="251" y="323"/>
                    </a:lnTo>
                    <a:lnTo>
                      <a:pt x="257" y="320"/>
                    </a:lnTo>
                    <a:lnTo>
                      <a:pt x="260" y="314"/>
                    </a:lnTo>
                    <a:lnTo>
                      <a:pt x="261" y="311"/>
                    </a:lnTo>
                    <a:lnTo>
                      <a:pt x="261" y="308"/>
                    </a:lnTo>
                    <a:lnTo>
                      <a:pt x="261" y="308"/>
                    </a:lnTo>
                    <a:lnTo>
                      <a:pt x="261" y="304"/>
                    </a:lnTo>
                    <a:lnTo>
                      <a:pt x="260" y="301"/>
                    </a:lnTo>
                    <a:lnTo>
                      <a:pt x="257" y="296"/>
                    </a:lnTo>
                    <a:lnTo>
                      <a:pt x="251" y="292"/>
                    </a:lnTo>
                    <a:lnTo>
                      <a:pt x="248" y="291"/>
                    </a:lnTo>
                    <a:lnTo>
                      <a:pt x="244" y="291"/>
                    </a:lnTo>
                    <a:lnTo>
                      <a:pt x="244" y="291"/>
                    </a:lnTo>
                    <a:lnTo>
                      <a:pt x="241" y="291"/>
                    </a:lnTo>
                    <a:lnTo>
                      <a:pt x="237" y="292"/>
                    </a:lnTo>
                    <a:lnTo>
                      <a:pt x="232" y="296"/>
                    </a:lnTo>
                    <a:lnTo>
                      <a:pt x="228" y="301"/>
                    </a:lnTo>
                    <a:lnTo>
                      <a:pt x="227" y="304"/>
                    </a:lnTo>
                    <a:lnTo>
                      <a:pt x="227" y="308"/>
                    </a:lnTo>
                    <a:lnTo>
                      <a:pt x="227" y="308"/>
                    </a:lnTo>
                    <a:lnTo>
                      <a:pt x="227" y="311"/>
                    </a:lnTo>
                    <a:lnTo>
                      <a:pt x="228" y="314"/>
                    </a:lnTo>
                    <a:lnTo>
                      <a:pt x="232" y="320"/>
                    </a:lnTo>
                    <a:lnTo>
                      <a:pt x="237" y="323"/>
                    </a:lnTo>
                    <a:lnTo>
                      <a:pt x="241" y="325"/>
                    </a:lnTo>
                    <a:lnTo>
                      <a:pt x="244" y="326"/>
                    </a:lnTo>
                    <a:lnTo>
                      <a:pt x="244" y="326"/>
                    </a:lnTo>
                    <a:close/>
                    <a:moveTo>
                      <a:pt x="141" y="243"/>
                    </a:moveTo>
                    <a:lnTo>
                      <a:pt x="141" y="243"/>
                    </a:lnTo>
                    <a:lnTo>
                      <a:pt x="144" y="242"/>
                    </a:lnTo>
                    <a:lnTo>
                      <a:pt x="148" y="241"/>
                    </a:lnTo>
                    <a:lnTo>
                      <a:pt x="153" y="237"/>
                    </a:lnTo>
                    <a:lnTo>
                      <a:pt x="157" y="232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59" y="225"/>
                    </a:lnTo>
                    <a:lnTo>
                      <a:pt x="158" y="221"/>
                    </a:lnTo>
                    <a:lnTo>
                      <a:pt x="157" y="218"/>
                    </a:lnTo>
                    <a:lnTo>
                      <a:pt x="153" y="212"/>
                    </a:lnTo>
                    <a:lnTo>
                      <a:pt x="148" y="209"/>
                    </a:lnTo>
                    <a:lnTo>
                      <a:pt x="144" y="208"/>
                    </a:lnTo>
                    <a:lnTo>
                      <a:pt x="141" y="208"/>
                    </a:lnTo>
                    <a:lnTo>
                      <a:pt x="141" y="208"/>
                    </a:lnTo>
                    <a:lnTo>
                      <a:pt x="138" y="208"/>
                    </a:lnTo>
                    <a:lnTo>
                      <a:pt x="134" y="209"/>
                    </a:lnTo>
                    <a:lnTo>
                      <a:pt x="129" y="212"/>
                    </a:lnTo>
                    <a:lnTo>
                      <a:pt x="125" y="218"/>
                    </a:lnTo>
                    <a:lnTo>
                      <a:pt x="124" y="221"/>
                    </a:lnTo>
                    <a:lnTo>
                      <a:pt x="124" y="225"/>
                    </a:lnTo>
                    <a:lnTo>
                      <a:pt x="124" y="225"/>
                    </a:lnTo>
                    <a:lnTo>
                      <a:pt x="124" y="228"/>
                    </a:lnTo>
                    <a:lnTo>
                      <a:pt x="125" y="232"/>
                    </a:lnTo>
                    <a:lnTo>
                      <a:pt x="129" y="237"/>
                    </a:lnTo>
                    <a:lnTo>
                      <a:pt x="134" y="241"/>
                    </a:lnTo>
                    <a:lnTo>
                      <a:pt x="138" y="242"/>
                    </a:lnTo>
                    <a:lnTo>
                      <a:pt x="141" y="243"/>
                    </a:lnTo>
                    <a:lnTo>
                      <a:pt x="141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justLow" rtl="1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C5F5BE-913D-47F5-8BF2-B7405614C6CA}"/>
              </a:ext>
            </a:extLst>
          </p:cNvPr>
          <p:cNvGrpSpPr/>
          <p:nvPr/>
        </p:nvGrpSpPr>
        <p:grpSpPr>
          <a:xfrm>
            <a:off x="2162152" y="1390113"/>
            <a:ext cx="1199094" cy="1340510"/>
            <a:chOff x="2063552" y="1279885"/>
            <a:chExt cx="1297694" cy="145073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E65E9C-F86F-4FC0-A594-1463A7035AFD}"/>
                </a:ext>
              </a:extLst>
            </p:cNvPr>
            <p:cNvSpPr txBox="1"/>
            <p:nvPr/>
          </p:nvSpPr>
          <p:spPr>
            <a:xfrm>
              <a:off x="2063552" y="1279885"/>
              <a:ext cx="12796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Low" rtl="1"/>
              <a:r>
                <a:rPr lang="fa-IR" sz="1600" b="1" dirty="0">
                  <a:solidFill>
                    <a:schemeClr val="bg1">
                      <a:lumMod val="9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ترافیک ورودی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491233-8DFC-4846-A1C6-0B3D2444DF4E}"/>
                </a:ext>
              </a:extLst>
            </p:cNvPr>
            <p:cNvSpPr txBox="1"/>
            <p:nvPr/>
          </p:nvSpPr>
          <p:spPr>
            <a:xfrm>
              <a:off x="2112083" y="1942225"/>
              <a:ext cx="1249163" cy="233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fa-IR" sz="12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ترافیک </a:t>
              </a:r>
              <a:r>
                <a:rPr lang="fa-IR" sz="1400" b="1" dirty="0">
                  <a:solidFill>
                    <a:schemeClr val="accent3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مستقیم</a:t>
              </a:r>
              <a:endParaRPr lang="en-US" sz="1200" b="1" dirty="0">
                <a:solidFill>
                  <a:schemeClr val="accent3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77D249-F675-40DC-BAC3-761190831107}"/>
                </a:ext>
              </a:extLst>
            </p:cNvPr>
            <p:cNvGrpSpPr/>
            <p:nvPr/>
          </p:nvGrpSpPr>
          <p:grpSpPr>
            <a:xfrm>
              <a:off x="2112083" y="2543010"/>
              <a:ext cx="1208584" cy="187613"/>
              <a:chOff x="2112083" y="2543010"/>
              <a:chExt cx="1208584" cy="1876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D96E58-0B3D-4BF7-AAF5-63E13810C31E}"/>
                  </a:ext>
                </a:extLst>
              </p:cNvPr>
              <p:cNvSpPr txBox="1"/>
              <p:nvPr/>
            </p:nvSpPr>
            <p:spPr>
              <a:xfrm>
                <a:off x="2451839" y="2543010"/>
                <a:ext cx="86882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fa-IR" sz="1100" b="1" dirty="0">
                    <a:solidFill>
                      <a:schemeClr val="bg1">
                        <a:lumMod val="7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ترافیک ارجاعی</a:t>
                </a:r>
                <a:endParaRPr lang="en-US" sz="1100" b="1" dirty="0">
                  <a:solidFill>
                    <a:schemeClr val="bg1">
                      <a:lumMod val="7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A489468-C91E-4073-B827-0992F42350D2}"/>
                  </a:ext>
                </a:extLst>
              </p:cNvPr>
              <p:cNvSpPr txBox="1"/>
              <p:nvPr/>
            </p:nvSpPr>
            <p:spPr>
              <a:xfrm>
                <a:off x="2112083" y="2545957"/>
                <a:ext cx="29335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rtl="1"/>
                <a:r>
                  <a:rPr lang="fa-IR" sz="1100" b="1" dirty="0">
                    <a:solidFill>
                      <a:schemeClr val="bg1">
                        <a:lumMod val="75000"/>
                      </a:schemeClr>
                    </a:solidFill>
                    <a:latin typeface="Shabnam" panose="020B0603030804020204" pitchFamily="34" charset="-78"/>
                    <a:cs typeface="Shabnam" panose="020B0603030804020204" pitchFamily="34" charset="-78"/>
                  </a:rPr>
                  <a:t>36%</a:t>
                </a:r>
                <a:endParaRPr lang="en-US" sz="1100" b="1" dirty="0">
                  <a:solidFill>
                    <a:schemeClr val="bg1">
                      <a:lumMod val="75000"/>
                    </a:schemeClr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D12BFAC-FF0E-4F74-9D4E-B8F763451405}"/>
              </a:ext>
            </a:extLst>
          </p:cNvPr>
          <p:cNvSpPr txBox="1"/>
          <p:nvPr/>
        </p:nvSpPr>
        <p:spPr>
          <a:xfrm>
            <a:off x="958590" y="1773585"/>
            <a:ext cx="8351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rtl="1"/>
            <a:r>
              <a:rPr lang="fa-IR" sz="3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64%</a:t>
            </a:r>
            <a:endParaRPr lang="en-US" sz="36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8984EF-F2EA-4366-8473-AF29ED1D8678}"/>
              </a:ext>
            </a:extLst>
          </p:cNvPr>
          <p:cNvGrpSpPr/>
          <p:nvPr/>
        </p:nvGrpSpPr>
        <p:grpSpPr>
          <a:xfrm>
            <a:off x="10631902" y="620688"/>
            <a:ext cx="1008112" cy="1008112"/>
            <a:chOff x="10631902" y="620688"/>
            <a:chExt cx="1008112" cy="10081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9843DF-8ED3-4813-904E-ADCAEF4A6402}"/>
                </a:ext>
              </a:extLst>
            </p:cNvPr>
            <p:cNvSpPr/>
            <p:nvPr/>
          </p:nvSpPr>
          <p:spPr>
            <a:xfrm>
              <a:off x="10631902" y="620688"/>
              <a:ext cx="1008112" cy="1008112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03CA3B3-4E98-4187-BFED-B69CD0D2F0B3}"/>
                </a:ext>
              </a:extLst>
            </p:cNvPr>
            <p:cNvGrpSpPr/>
            <p:nvPr/>
          </p:nvGrpSpPr>
          <p:grpSpPr>
            <a:xfrm>
              <a:off x="10768377" y="822562"/>
              <a:ext cx="735163" cy="594250"/>
              <a:chOff x="4703647" y="-3205407"/>
              <a:chExt cx="3549345" cy="2869020"/>
            </a:xfrm>
          </p:grpSpPr>
          <p:sp useBgFill="1"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ABBDDB3-120D-4047-A3A4-904A2707D172}"/>
                  </a:ext>
                </a:extLst>
              </p:cNvPr>
              <p:cNvSpPr/>
              <p:nvPr/>
            </p:nvSpPr>
            <p:spPr>
              <a:xfrm>
                <a:off x="7198230" y="-3029588"/>
                <a:ext cx="1054762" cy="2693097"/>
              </a:xfrm>
              <a:custGeom>
                <a:avLst/>
                <a:gdLst>
                  <a:gd name="connsiteX0" fmla="*/ 0 w 1929677"/>
                  <a:gd name="connsiteY0" fmla="*/ 1740884 h 4926996"/>
                  <a:gd name="connsiteX1" fmla="*/ 0 w 1929677"/>
                  <a:gd name="connsiteY1" fmla="*/ 1740694 h 4926996"/>
                  <a:gd name="connsiteX2" fmla="*/ 88868 w 1929677"/>
                  <a:gd name="connsiteY2" fmla="*/ 1570101 h 4926996"/>
                  <a:gd name="connsiteX3" fmla="*/ 415290 w 1929677"/>
                  <a:gd name="connsiteY3" fmla="*/ 490442 h 4926996"/>
                  <a:gd name="connsiteX4" fmla="*/ 36671 w 1929677"/>
                  <a:gd name="connsiteY4" fmla="*/ 0 h 4926996"/>
                  <a:gd name="connsiteX5" fmla="*/ 644080 w 1929677"/>
                  <a:gd name="connsiteY5" fmla="*/ 502634 h 4926996"/>
                  <a:gd name="connsiteX6" fmla="*/ 1134618 w 1929677"/>
                  <a:gd name="connsiteY6" fmla="*/ 908685 h 4926996"/>
                  <a:gd name="connsiteX7" fmla="*/ 1570387 w 1929677"/>
                  <a:gd name="connsiteY7" fmla="*/ 1420654 h 4926996"/>
                  <a:gd name="connsiteX8" fmla="*/ 1879092 w 1929677"/>
                  <a:gd name="connsiteY8" fmla="*/ 3295745 h 4926996"/>
                  <a:gd name="connsiteX9" fmla="*/ 1640777 w 1929677"/>
                  <a:gd name="connsiteY9" fmla="*/ 3984212 h 4926996"/>
                  <a:gd name="connsiteX10" fmla="*/ 1235107 w 1929677"/>
                  <a:gd name="connsiteY10" fmla="*/ 4533709 h 4926996"/>
                  <a:gd name="connsiteX11" fmla="*/ 574548 w 1929677"/>
                  <a:gd name="connsiteY11" fmla="*/ 4926997 h 4926996"/>
                  <a:gd name="connsiteX12" fmla="*/ 1183577 w 1929677"/>
                  <a:gd name="connsiteY12" fmla="*/ 4491228 h 4926996"/>
                  <a:gd name="connsiteX13" fmla="*/ 1346454 w 1929677"/>
                  <a:gd name="connsiteY13" fmla="*/ 4237101 h 4926996"/>
                  <a:gd name="connsiteX14" fmla="*/ 1531334 w 1929677"/>
                  <a:gd name="connsiteY14" fmla="*/ 3007995 h 4926996"/>
                  <a:gd name="connsiteX15" fmla="*/ 1175480 w 1929677"/>
                  <a:gd name="connsiteY15" fmla="*/ 2179892 h 4926996"/>
                  <a:gd name="connsiteX16" fmla="*/ 1064800 w 1929677"/>
                  <a:gd name="connsiteY16" fmla="*/ 2057019 h 4926996"/>
                  <a:gd name="connsiteX17" fmla="*/ 973836 w 1929677"/>
                  <a:gd name="connsiteY17" fmla="*/ 1974437 h 4926996"/>
                  <a:gd name="connsiteX18" fmla="*/ 777430 w 1929677"/>
                  <a:gd name="connsiteY18" fmla="*/ 1840706 h 4926996"/>
                  <a:gd name="connsiteX19" fmla="*/ 381 w 1929677"/>
                  <a:gd name="connsiteY19" fmla="*/ 1740979 h 4926996"/>
                  <a:gd name="connsiteX20" fmla="*/ 0 w 1929677"/>
                  <a:gd name="connsiteY20" fmla="*/ 1740884 h 49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6996">
                    <a:moveTo>
                      <a:pt x="0" y="1740884"/>
                    </a:moveTo>
                    <a:lnTo>
                      <a:pt x="0" y="1740694"/>
                    </a:lnTo>
                    <a:cubicBezTo>
                      <a:pt x="26575" y="1691640"/>
                      <a:pt x="56769" y="1633919"/>
                      <a:pt x="88868" y="1570101"/>
                    </a:cubicBezTo>
                    <a:cubicBezTo>
                      <a:pt x="256127" y="1236440"/>
                      <a:pt x="469011" y="741045"/>
                      <a:pt x="415290" y="490442"/>
                    </a:cubicBezTo>
                    <a:cubicBezTo>
                      <a:pt x="385191" y="349758"/>
                      <a:pt x="210217" y="159544"/>
                      <a:pt x="36671" y="0"/>
                    </a:cubicBezTo>
                    <a:lnTo>
                      <a:pt x="644080" y="502634"/>
                    </a:lnTo>
                    <a:lnTo>
                      <a:pt x="1134618" y="908685"/>
                    </a:lnTo>
                    <a:cubicBezTo>
                      <a:pt x="1306639" y="1051274"/>
                      <a:pt x="1452563" y="1225296"/>
                      <a:pt x="1570387" y="1420654"/>
                    </a:cubicBezTo>
                    <a:cubicBezTo>
                      <a:pt x="1891474" y="1953292"/>
                      <a:pt x="2005774" y="2645759"/>
                      <a:pt x="1879092" y="3295745"/>
                    </a:cubicBezTo>
                    <a:cubicBezTo>
                      <a:pt x="1832610" y="3534347"/>
                      <a:pt x="1753743" y="3767138"/>
                      <a:pt x="1640777" y="3984212"/>
                    </a:cubicBezTo>
                    <a:cubicBezTo>
                      <a:pt x="1528096" y="4201192"/>
                      <a:pt x="1390174" y="4385406"/>
                      <a:pt x="1235107" y="4533709"/>
                    </a:cubicBezTo>
                    <a:cubicBezTo>
                      <a:pt x="1037177" y="4723924"/>
                      <a:pt x="811530" y="4856417"/>
                      <a:pt x="574548" y="4926997"/>
                    </a:cubicBezTo>
                    <a:cubicBezTo>
                      <a:pt x="801148" y="4856322"/>
                      <a:pt x="1013174" y="4708494"/>
                      <a:pt x="1183577" y="4491228"/>
                    </a:cubicBezTo>
                    <a:cubicBezTo>
                      <a:pt x="1243584" y="4415028"/>
                      <a:pt x="1297971" y="4330066"/>
                      <a:pt x="1346454" y="4237101"/>
                    </a:cubicBezTo>
                    <a:cubicBezTo>
                      <a:pt x="1542764" y="3859530"/>
                      <a:pt x="1599057" y="3417475"/>
                      <a:pt x="1531334" y="3007995"/>
                    </a:cubicBezTo>
                    <a:cubicBezTo>
                      <a:pt x="1480756" y="2699671"/>
                      <a:pt x="1359694" y="2409825"/>
                      <a:pt x="1175480" y="2179892"/>
                    </a:cubicBezTo>
                    <a:cubicBezTo>
                      <a:pt x="1140904" y="2136743"/>
                      <a:pt x="1104043" y="2095691"/>
                      <a:pt x="1064800" y="2057019"/>
                    </a:cubicBezTo>
                    <a:cubicBezTo>
                      <a:pt x="1035748" y="2028063"/>
                      <a:pt x="1005459" y="2000631"/>
                      <a:pt x="973836" y="1974437"/>
                    </a:cubicBezTo>
                    <a:cubicBezTo>
                      <a:pt x="910494" y="1921954"/>
                      <a:pt x="844677" y="1877282"/>
                      <a:pt x="777430" y="1840706"/>
                    </a:cubicBezTo>
                    <a:cubicBezTo>
                      <a:pt x="527495" y="1703832"/>
                      <a:pt x="255841" y="1673733"/>
                      <a:pt x="381" y="1740979"/>
                    </a:cubicBezTo>
                    <a:lnTo>
                      <a:pt x="0" y="1740884"/>
                    </a:lnTo>
                    <a:close/>
                  </a:path>
                </a:pathLst>
              </a:custGeom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CE9F01F-AAFC-4B56-A030-A53E67014977}"/>
                  </a:ext>
                </a:extLst>
              </p:cNvPr>
              <p:cNvSpPr/>
              <p:nvPr/>
            </p:nvSpPr>
            <p:spPr>
              <a:xfrm>
                <a:off x="6478295" y="-3205407"/>
                <a:ext cx="950312" cy="2126887"/>
              </a:xfrm>
              <a:custGeom>
                <a:avLst/>
                <a:gdLst>
                  <a:gd name="connsiteX0" fmla="*/ 1548477 w 1738588"/>
                  <a:gd name="connsiteY0" fmla="*/ 3801808 h 3891120"/>
                  <a:gd name="connsiteX1" fmla="*/ 1506567 w 1738588"/>
                  <a:gd name="connsiteY1" fmla="*/ 3800094 h 3891120"/>
                  <a:gd name="connsiteX2" fmla="*/ 1306256 w 1738588"/>
                  <a:gd name="connsiteY2" fmla="*/ 3747992 h 3891120"/>
                  <a:gd name="connsiteX3" fmla="*/ 1297017 w 1738588"/>
                  <a:gd name="connsiteY3" fmla="*/ 3743420 h 3891120"/>
                  <a:gd name="connsiteX4" fmla="*/ 1295588 w 1738588"/>
                  <a:gd name="connsiteY4" fmla="*/ 3742754 h 3891120"/>
                  <a:gd name="connsiteX5" fmla="*/ 842198 w 1738588"/>
                  <a:gd name="connsiteY5" fmla="*/ 2910745 h 3891120"/>
                  <a:gd name="connsiteX6" fmla="*/ 1322639 w 1738588"/>
                  <a:gd name="connsiteY6" fmla="*/ 2066544 h 3891120"/>
                  <a:gd name="connsiteX7" fmla="*/ 1335307 w 1738588"/>
                  <a:gd name="connsiteY7" fmla="*/ 2040922 h 3891120"/>
                  <a:gd name="connsiteX8" fmla="*/ 1335784 w 1738588"/>
                  <a:gd name="connsiteY8" fmla="*/ 2039969 h 3891120"/>
                  <a:gd name="connsiteX9" fmla="*/ 1421509 w 1738588"/>
                  <a:gd name="connsiteY9" fmla="*/ 1866900 h 3891120"/>
                  <a:gd name="connsiteX10" fmla="*/ 1728404 w 1738588"/>
                  <a:gd name="connsiteY10" fmla="*/ 778193 h 3891120"/>
                  <a:gd name="connsiteX11" fmla="*/ 1341022 w 1738588"/>
                  <a:gd name="connsiteY11" fmla="*/ 298704 h 3891120"/>
                  <a:gd name="connsiteX12" fmla="*/ 962213 w 1738588"/>
                  <a:gd name="connsiteY12" fmla="*/ 286 h 3891120"/>
                  <a:gd name="connsiteX13" fmla="*/ 961642 w 1738588"/>
                  <a:gd name="connsiteY13" fmla="*/ 0 h 3891120"/>
                  <a:gd name="connsiteX14" fmla="*/ 340135 w 1738588"/>
                  <a:gd name="connsiteY14" fmla="*/ 1256157 h 3891120"/>
                  <a:gd name="connsiteX15" fmla="*/ 225169 w 1738588"/>
                  <a:gd name="connsiteY15" fmla="*/ 1488472 h 3891120"/>
                  <a:gd name="connsiteX16" fmla="*/ 139158 w 1738588"/>
                  <a:gd name="connsiteY16" fmla="*/ 1662684 h 3891120"/>
                  <a:gd name="connsiteX17" fmla="*/ 157446 w 1738588"/>
                  <a:gd name="connsiteY17" fmla="*/ 3115247 h 3891120"/>
                  <a:gd name="connsiteX18" fmla="*/ 580737 w 1738588"/>
                  <a:gd name="connsiteY18" fmla="*/ 3665791 h 3891120"/>
                  <a:gd name="connsiteX19" fmla="*/ 1636107 w 1738588"/>
                  <a:gd name="connsiteY19" fmla="*/ 3794760 h 3891120"/>
                  <a:gd name="connsiteX20" fmla="*/ 1548477 w 1738588"/>
                  <a:gd name="connsiteY20" fmla="*/ 3801808 h 389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588" h="3891120">
                    <a:moveTo>
                      <a:pt x="1548477" y="3801808"/>
                    </a:moveTo>
                    <a:cubicBezTo>
                      <a:pt x="1534380" y="3801808"/>
                      <a:pt x="1520473" y="3801142"/>
                      <a:pt x="1506567" y="3800094"/>
                    </a:cubicBezTo>
                    <a:cubicBezTo>
                      <a:pt x="1439035" y="3797808"/>
                      <a:pt x="1371312" y="3780663"/>
                      <a:pt x="1306256" y="3747992"/>
                    </a:cubicBezTo>
                    <a:cubicBezTo>
                      <a:pt x="1303113" y="3746564"/>
                      <a:pt x="1300065" y="3744945"/>
                      <a:pt x="1297017" y="3743420"/>
                    </a:cubicBezTo>
                    <a:cubicBezTo>
                      <a:pt x="1296541" y="3743135"/>
                      <a:pt x="1296064" y="3742944"/>
                      <a:pt x="1295588" y="3742754"/>
                    </a:cubicBezTo>
                    <a:cubicBezTo>
                      <a:pt x="1030412" y="3614452"/>
                      <a:pt x="842198" y="3290411"/>
                      <a:pt x="842198" y="2910745"/>
                    </a:cubicBezTo>
                    <a:cubicBezTo>
                      <a:pt x="842198" y="2518315"/>
                      <a:pt x="1043366" y="2185416"/>
                      <a:pt x="1322639" y="2066544"/>
                    </a:cubicBezTo>
                    <a:lnTo>
                      <a:pt x="1335307" y="2040922"/>
                    </a:lnTo>
                    <a:cubicBezTo>
                      <a:pt x="1335307" y="2040922"/>
                      <a:pt x="1335688" y="2040255"/>
                      <a:pt x="1335784" y="2039969"/>
                    </a:cubicBezTo>
                    <a:lnTo>
                      <a:pt x="1421509" y="1866900"/>
                    </a:lnTo>
                    <a:cubicBezTo>
                      <a:pt x="1582767" y="1528572"/>
                      <a:pt x="1786697" y="1027176"/>
                      <a:pt x="1728404" y="778193"/>
                    </a:cubicBezTo>
                    <a:cubicBezTo>
                      <a:pt x="1695734" y="638365"/>
                      <a:pt x="1517425" y="453200"/>
                      <a:pt x="1341022" y="298704"/>
                    </a:cubicBezTo>
                    <a:lnTo>
                      <a:pt x="962213" y="286"/>
                    </a:lnTo>
                    <a:cubicBezTo>
                      <a:pt x="961832" y="191"/>
                      <a:pt x="961642" y="0"/>
                      <a:pt x="961642" y="0"/>
                    </a:cubicBezTo>
                    <a:lnTo>
                      <a:pt x="340135" y="1256157"/>
                    </a:lnTo>
                    <a:lnTo>
                      <a:pt x="225169" y="1488472"/>
                    </a:lnTo>
                    <a:lnTo>
                      <a:pt x="139158" y="1662684"/>
                    </a:lnTo>
                    <a:cubicBezTo>
                      <a:pt x="-58200" y="2129409"/>
                      <a:pt x="-39817" y="2677001"/>
                      <a:pt x="157446" y="3115247"/>
                    </a:cubicBezTo>
                    <a:cubicBezTo>
                      <a:pt x="255458" y="3333750"/>
                      <a:pt x="398238" y="3525107"/>
                      <a:pt x="580737" y="3665791"/>
                    </a:cubicBezTo>
                    <a:cubicBezTo>
                      <a:pt x="911921" y="3920966"/>
                      <a:pt x="1300922" y="3952780"/>
                      <a:pt x="1636107" y="3794760"/>
                    </a:cubicBezTo>
                    <a:cubicBezTo>
                      <a:pt x="1607341" y="3799141"/>
                      <a:pt x="1578195" y="3801808"/>
                      <a:pt x="1548477" y="3801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117C2B6-FC85-4E07-996E-7CF4230A7D4E}"/>
                  </a:ext>
                </a:extLst>
              </p:cNvPr>
              <p:cNvSpPr/>
              <p:nvPr/>
            </p:nvSpPr>
            <p:spPr>
              <a:xfrm>
                <a:off x="5528032" y="-3205407"/>
                <a:ext cx="950364" cy="212683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 useBgFill="1"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1A2B5D1-9DAC-4CB4-8ADC-B1CFF3888183}"/>
                  </a:ext>
                </a:extLst>
              </p:cNvPr>
              <p:cNvSpPr/>
              <p:nvPr/>
            </p:nvSpPr>
            <p:spPr>
              <a:xfrm>
                <a:off x="4703647" y="-3029588"/>
                <a:ext cx="1054762" cy="2693201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ln w="3175" cap="flat">
                <a:solidFill>
                  <a:schemeClr val="bg1"/>
                </a:solidFill>
                <a:prstDash val="solid"/>
                <a:miter/>
              </a:ln>
              <a:effectLst>
                <a:innerShdw blurRad="114300">
                  <a:schemeClr val="bg1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CEB185-8ABF-463F-9CA9-769FFB1970A7}"/>
              </a:ext>
            </a:extLst>
          </p:cNvPr>
          <p:cNvGrpSpPr/>
          <p:nvPr/>
        </p:nvGrpSpPr>
        <p:grpSpPr>
          <a:xfrm>
            <a:off x="10340218" y="5814162"/>
            <a:ext cx="1666317" cy="697408"/>
            <a:chOff x="10340218" y="5814162"/>
            <a:chExt cx="1666317" cy="6974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971A91-8D29-40BC-BAA1-40E19DE7F421}"/>
                </a:ext>
              </a:extLst>
            </p:cNvPr>
            <p:cNvSpPr txBox="1"/>
            <p:nvPr/>
          </p:nvSpPr>
          <p:spPr>
            <a:xfrm>
              <a:off x="11011071" y="6080683"/>
              <a:ext cx="99546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1"/>
              <a:r>
                <a:rPr lang="fa-IR" sz="2800" b="1" dirty="0">
                  <a:solidFill>
                    <a:schemeClr val="accent5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66%</a:t>
              </a:r>
              <a:endParaRPr lang="en-US" sz="28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55761F-B377-4C5F-A7CA-172E7B34ECD7}"/>
                </a:ext>
              </a:extLst>
            </p:cNvPr>
            <p:cNvSpPr txBox="1"/>
            <p:nvPr/>
          </p:nvSpPr>
          <p:spPr>
            <a:xfrm>
              <a:off x="10979644" y="5814162"/>
              <a:ext cx="99386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rtl="1"/>
              <a:r>
                <a:rPr lang="fa-IR" sz="1200" b="1" dirty="0">
                  <a:solidFill>
                    <a:schemeClr val="accent5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نرخ تبدیل هدف</a:t>
              </a:r>
              <a:endParaRPr lang="en-US" sz="1200" b="1" dirty="0">
                <a:solidFill>
                  <a:schemeClr val="accent5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C3076CE-9D55-4F0F-BBFE-303FADC3C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40218" y="5868562"/>
              <a:ext cx="514154" cy="521604"/>
            </a:xfrm>
            <a:custGeom>
              <a:avLst/>
              <a:gdLst>
                <a:gd name="T0" fmla="*/ 82 w 622"/>
                <a:gd name="T1" fmla="*/ 78 h 630"/>
                <a:gd name="T2" fmla="*/ 165 w 622"/>
                <a:gd name="T3" fmla="*/ 161 h 630"/>
                <a:gd name="T4" fmla="*/ 82 w 622"/>
                <a:gd name="T5" fmla="*/ 244 h 630"/>
                <a:gd name="T6" fmla="*/ 545 w 622"/>
                <a:gd name="T7" fmla="*/ 141 h 630"/>
                <a:gd name="T8" fmla="*/ 615 w 622"/>
                <a:gd name="T9" fmla="*/ 53 h 630"/>
                <a:gd name="T10" fmla="*/ 612 w 622"/>
                <a:gd name="T11" fmla="*/ 36 h 630"/>
                <a:gd name="T12" fmla="*/ 598 w 622"/>
                <a:gd name="T13" fmla="*/ 26 h 630"/>
                <a:gd name="T14" fmla="*/ 510 w 622"/>
                <a:gd name="T15" fmla="*/ 48 h 630"/>
                <a:gd name="T16" fmla="*/ 456 w 622"/>
                <a:gd name="T17" fmla="*/ 103 h 630"/>
                <a:gd name="T18" fmla="*/ 313 w 622"/>
                <a:gd name="T19" fmla="*/ 213 h 630"/>
                <a:gd name="T20" fmla="*/ 212 w 622"/>
                <a:gd name="T21" fmla="*/ 311 h 630"/>
                <a:gd name="T22" fmla="*/ 82 w 622"/>
                <a:gd name="T23" fmla="*/ 473 h 630"/>
                <a:gd name="T24" fmla="*/ 39 w 622"/>
                <a:gd name="T25" fmla="*/ 630 h 630"/>
                <a:gd name="T26" fmla="*/ 120 w 622"/>
                <a:gd name="T27" fmla="*/ 498 h 630"/>
                <a:gd name="T28" fmla="*/ 245 w 622"/>
                <a:gd name="T29" fmla="*/ 342 h 630"/>
                <a:gd name="T30" fmla="*/ 342 w 622"/>
                <a:gd name="T31" fmla="*/ 245 h 630"/>
                <a:gd name="T32" fmla="*/ 483 w 622"/>
                <a:gd name="T33" fmla="*/ 139 h 630"/>
                <a:gd name="T34" fmla="*/ 622 w 622"/>
                <a:gd name="T35" fmla="*/ 327 h 630"/>
                <a:gd name="T36" fmla="*/ 618 w 622"/>
                <a:gd name="T37" fmla="*/ 359 h 630"/>
                <a:gd name="T38" fmla="*/ 597 w 622"/>
                <a:gd name="T39" fmla="*/ 395 h 630"/>
                <a:gd name="T40" fmla="*/ 575 w 622"/>
                <a:gd name="T41" fmla="*/ 416 h 630"/>
                <a:gd name="T42" fmla="*/ 537 w 622"/>
                <a:gd name="T43" fmla="*/ 432 h 630"/>
                <a:gd name="T44" fmla="*/ 504 w 622"/>
                <a:gd name="T45" fmla="*/ 433 h 630"/>
                <a:gd name="T46" fmla="*/ 464 w 622"/>
                <a:gd name="T47" fmla="*/ 421 h 630"/>
                <a:gd name="T48" fmla="*/ 440 w 622"/>
                <a:gd name="T49" fmla="*/ 403 h 630"/>
                <a:gd name="T50" fmla="*/ 416 w 622"/>
                <a:gd name="T51" fmla="*/ 369 h 630"/>
                <a:gd name="T52" fmla="*/ 408 w 622"/>
                <a:gd name="T53" fmla="*/ 327 h 630"/>
                <a:gd name="T54" fmla="*/ 412 w 622"/>
                <a:gd name="T55" fmla="*/ 295 h 630"/>
                <a:gd name="T56" fmla="*/ 433 w 622"/>
                <a:gd name="T57" fmla="*/ 259 h 630"/>
                <a:gd name="T58" fmla="*/ 456 w 622"/>
                <a:gd name="T59" fmla="*/ 239 h 630"/>
                <a:gd name="T60" fmla="*/ 493 w 622"/>
                <a:gd name="T61" fmla="*/ 223 h 630"/>
                <a:gd name="T62" fmla="*/ 526 w 622"/>
                <a:gd name="T63" fmla="*/ 221 h 630"/>
                <a:gd name="T64" fmla="*/ 567 w 622"/>
                <a:gd name="T65" fmla="*/ 233 h 630"/>
                <a:gd name="T66" fmla="*/ 591 w 622"/>
                <a:gd name="T67" fmla="*/ 251 h 630"/>
                <a:gd name="T68" fmla="*/ 614 w 622"/>
                <a:gd name="T69" fmla="*/ 285 h 630"/>
                <a:gd name="T70" fmla="*/ 622 w 622"/>
                <a:gd name="T71" fmla="*/ 327 h 630"/>
                <a:gd name="T72" fmla="*/ 576 w 622"/>
                <a:gd name="T73" fmla="*/ 315 h 630"/>
                <a:gd name="T74" fmla="*/ 559 w 622"/>
                <a:gd name="T75" fmla="*/ 284 h 630"/>
                <a:gd name="T76" fmla="*/ 515 w 622"/>
                <a:gd name="T77" fmla="*/ 265 h 630"/>
                <a:gd name="T78" fmla="*/ 481 w 622"/>
                <a:gd name="T79" fmla="*/ 276 h 630"/>
                <a:gd name="T80" fmla="*/ 458 w 622"/>
                <a:gd name="T81" fmla="*/ 303 h 630"/>
                <a:gd name="T82" fmla="*/ 454 w 622"/>
                <a:gd name="T83" fmla="*/ 339 h 630"/>
                <a:gd name="T84" fmla="*/ 471 w 622"/>
                <a:gd name="T85" fmla="*/ 371 h 630"/>
                <a:gd name="T86" fmla="*/ 515 w 622"/>
                <a:gd name="T87" fmla="*/ 389 h 630"/>
                <a:gd name="T88" fmla="*/ 550 w 622"/>
                <a:gd name="T89" fmla="*/ 379 h 630"/>
                <a:gd name="T90" fmla="*/ 572 w 622"/>
                <a:gd name="T91" fmla="*/ 351 h 630"/>
                <a:gd name="T92" fmla="*/ 351 w 622"/>
                <a:gd name="T93" fmla="*/ 458 h 630"/>
                <a:gd name="T94" fmla="*/ 268 w 622"/>
                <a:gd name="T95" fmla="*/ 542 h 630"/>
                <a:gd name="T96" fmla="*/ 351 w 622"/>
                <a:gd name="T97" fmla="*/ 626 h 630"/>
                <a:gd name="T98" fmla="*/ 351 w 622"/>
                <a:gd name="T99" fmla="*/ 45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2" h="630">
                  <a:moveTo>
                    <a:pt x="50" y="213"/>
                  </a:moveTo>
                  <a:lnTo>
                    <a:pt x="102" y="161"/>
                  </a:lnTo>
                  <a:lnTo>
                    <a:pt x="50" y="110"/>
                  </a:lnTo>
                  <a:lnTo>
                    <a:pt x="82" y="78"/>
                  </a:lnTo>
                  <a:lnTo>
                    <a:pt x="133" y="129"/>
                  </a:lnTo>
                  <a:lnTo>
                    <a:pt x="186" y="78"/>
                  </a:lnTo>
                  <a:lnTo>
                    <a:pt x="217" y="110"/>
                  </a:lnTo>
                  <a:lnTo>
                    <a:pt x="165" y="161"/>
                  </a:lnTo>
                  <a:lnTo>
                    <a:pt x="217" y="213"/>
                  </a:lnTo>
                  <a:lnTo>
                    <a:pt x="186" y="244"/>
                  </a:lnTo>
                  <a:lnTo>
                    <a:pt x="133" y="193"/>
                  </a:lnTo>
                  <a:lnTo>
                    <a:pt x="82" y="244"/>
                  </a:lnTo>
                  <a:lnTo>
                    <a:pt x="50" y="213"/>
                  </a:lnTo>
                  <a:close/>
                  <a:moveTo>
                    <a:pt x="559" y="93"/>
                  </a:moveTo>
                  <a:lnTo>
                    <a:pt x="551" y="120"/>
                  </a:lnTo>
                  <a:lnTo>
                    <a:pt x="545" y="141"/>
                  </a:lnTo>
                  <a:lnTo>
                    <a:pt x="589" y="153"/>
                  </a:lnTo>
                  <a:lnTo>
                    <a:pt x="595" y="131"/>
                  </a:lnTo>
                  <a:lnTo>
                    <a:pt x="615" y="53"/>
                  </a:lnTo>
                  <a:lnTo>
                    <a:pt x="615" y="53"/>
                  </a:lnTo>
                  <a:lnTo>
                    <a:pt x="615" y="48"/>
                  </a:lnTo>
                  <a:lnTo>
                    <a:pt x="615" y="44"/>
                  </a:lnTo>
                  <a:lnTo>
                    <a:pt x="614" y="39"/>
                  </a:lnTo>
                  <a:lnTo>
                    <a:pt x="612" y="36"/>
                  </a:lnTo>
                  <a:lnTo>
                    <a:pt x="610" y="33"/>
                  </a:lnTo>
                  <a:lnTo>
                    <a:pt x="606" y="29"/>
                  </a:lnTo>
                  <a:lnTo>
                    <a:pt x="603" y="27"/>
                  </a:lnTo>
                  <a:lnTo>
                    <a:pt x="598" y="26"/>
                  </a:lnTo>
                  <a:lnTo>
                    <a:pt x="521" y="5"/>
                  </a:lnTo>
                  <a:lnTo>
                    <a:pt x="500" y="0"/>
                  </a:lnTo>
                  <a:lnTo>
                    <a:pt x="488" y="44"/>
                  </a:lnTo>
                  <a:lnTo>
                    <a:pt x="510" y="48"/>
                  </a:lnTo>
                  <a:lnTo>
                    <a:pt x="533" y="55"/>
                  </a:lnTo>
                  <a:lnTo>
                    <a:pt x="533" y="55"/>
                  </a:lnTo>
                  <a:lnTo>
                    <a:pt x="494" y="79"/>
                  </a:lnTo>
                  <a:lnTo>
                    <a:pt x="456" y="103"/>
                  </a:lnTo>
                  <a:lnTo>
                    <a:pt x="418" y="129"/>
                  </a:lnTo>
                  <a:lnTo>
                    <a:pt x="382" y="156"/>
                  </a:lnTo>
                  <a:lnTo>
                    <a:pt x="347" y="183"/>
                  </a:lnTo>
                  <a:lnTo>
                    <a:pt x="313" y="213"/>
                  </a:lnTo>
                  <a:lnTo>
                    <a:pt x="279" y="242"/>
                  </a:lnTo>
                  <a:lnTo>
                    <a:pt x="247" y="274"/>
                  </a:lnTo>
                  <a:lnTo>
                    <a:pt x="247" y="274"/>
                  </a:lnTo>
                  <a:lnTo>
                    <a:pt x="212" y="311"/>
                  </a:lnTo>
                  <a:lnTo>
                    <a:pt x="177" y="350"/>
                  </a:lnTo>
                  <a:lnTo>
                    <a:pt x="144" y="389"/>
                  </a:lnTo>
                  <a:lnTo>
                    <a:pt x="112" y="430"/>
                  </a:lnTo>
                  <a:lnTo>
                    <a:pt x="82" y="473"/>
                  </a:lnTo>
                  <a:lnTo>
                    <a:pt x="53" y="517"/>
                  </a:lnTo>
                  <a:lnTo>
                    <a:pt x="26" y="562"/>
                  </a:lnTo>
                  <a:lnTo>
                    <a:pt x="0" y="609"/>
                  </a:lnTo>
                  <a:lnTo>
                    <a:pt x="39" y="630"/>
                  </a:lnTo>
                  <a:lnTo>
                    <a:pt x="39" y="630"/>
                  </a:lnTo>
                  <a:lnTo>
                    <a:pt x="65" y="585"/>
                  </a:lnTo>
                  <a:lnTo>
                    <a:pt x="92" y="541"/>
                  </a:lnTo>
                  <a:lnTo>
                    <a:pt x="120" y="498"/>
                  </a:lnTo>
                  <a:lnTo>
                    <a:pt x="148" y="457"/>
                  </a:lnTo>
                  <a:lnTo>
                    <a:pt x="179" y="416"/>
                  </a:lnTo>
                  <a:lnTo>
                    <a:pt x="211" y="378"/>
                  </a:lnTo>
                  <a:lnTo>
                    <a:pt x="245" y="342"/>
                  </a:lnTo>
                  <a:lnTo>
                    <a:pt x="279" y="305"/>
                  </a:lnTo>
                  <a:lnTo>
                    <a:pt x="279" y="305"/>
                  </a:lnTo>
                  <a:lnTo>
                    <a:pt x="310" y="275"/>
                  </a:lnTo>
                  <a:lnTo>
                    <a:pt x="342" y="245"/>
                  </a:lnTo>
                  <a:lnTo>
                    <a:pt x="376" y="218"/>
                  </a:lnTo>
                  <a:lnTo>
                    <a:pt x="410" y="191"/>
                  </a:lnTo>
                  <a:lnTo>
                    <a:pt x="445" y="164"/>
                  </a:lnTo>
                  <a:lnTo>
                    <a:pt x="483" y="139"/>
                  </a:lnTo>
                  <a:lnTo>
                    <a:pt x="520" y="115"/>
                  </a:lnTo>
                  <a:lnTo>
                    <a:pt x="559" y="93"/>
                  </a:lnTo>
                  <a:lnTo>
                    <a:pt x="559" y="93"/>
                  </a:lnTo>
                  <a:close/>
                  <a:moveTo>
                    <a:pt x="622" y="327"/>
                  </a:moveTo>
                  <a:lnTo>
                    <a:pt x="622" y="327"/>
                  </a:lnTo>
                  <a:lnTo>
                    <a:pt x="621" y="338"/>
                  </a:lnTo>
                  <a:lnTo>
                    <a:pt x="620" y="348"/>
                  </a:lnTo>
                  <a:lnTo>
                    <a:pt x="618" y="359"/>
                  </a:lnTo>
                  <a:lnTo>
                    <a:pt x="614" y="369"/>
                  </a:lnTo>
                  <a:lnTo>
                    <a:pt x="610" y="378"/>
                  </a:lnTo>
                  <a:lnTo>
                    <a:pt x="604" y="387"/>
                  </a:lnTo>
                  <a:lnTo>
                    <a:pt x="597" y="395"/>
                  </a:lnTo>
                  <a:lnTo>
                    <a:pt x="591" y="403"/>
                  </a:lnTo>
                  <a:lnTo>
                    <a:pt x="591" y="403"/>
                  </a:lnTo>
                  <a:lnTo>
                    <a:pt x="584" y="410"/>
                  </a:lnTo>
                  <a:lnTo>
                    <a:pt x="575" y="416"/>
                  </a:lnTo>
                  <a:lnTo>
                    <a:pt x="567" y="421"/>
                  </a:lnTo>
                  <a:lnTo>
                    <a:pt x="557" y="425"/>
                  </a:lnTo>
                  <a:lnTo>
                    <a:pt x="547" y="429"/>
                  </a:lnTo>
                  <a:lnTo>
                    <a:pt x="537" y="432"/>
                  </a:lnTo>
                  <a:lnTo>
                    <a:pt x="526" y="433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04" y="433"/>
                  </a:lnTo>
                  <a:lnTo>
                    <a:pt x="493" y="432"/>
                  </a:lnTo>
                  <a:lnTo>
                    <a:pt x="483" y="429"/>
                  </a:lnTo>
                  <a:lnTo>
                    <a:pt x="474" y="425"/>
                  </a:lnTo>
                  <a:lnTo>
                    <a:pt x="464" y="421"/>
                  </a:lnTo>
                  <a:lnTo>
                    <a:pt x="456" y="416"/>
                  </a:lnTo>
                  <a:lnTo>
                    <a:pt x="447" y="410"/>
                  </a:lnTo>
                  <a:lnTo>
                    <a:pt x="440" y="403"/>
                  </a:lnTo>
                  <a:lnTo>
                    <a:pt x="440" y="403"/>
                  </a:lnTo>
                  <a:lnTo>
                    <a:pt x="433" y="395"/>
                  </a:lnTo>
                  <a:lnTo>
                    <a:pt x="426" y="387"/>
                  </a:lnTo>
                  <a:lnTo>
                    <a:pt x="420" y="378"/>
                  </a:lnTo>
                  <a:lnTo>
                    <a:pt x="416" y="369"/>
                  </a:lnTo>
                  <a:lnTo>
                    <a:pt x="412" y="359"/>
                  </a:lnTo>
                  <a:lnTo>
                    <a:pt x="410" y="348"/>
                  </a:lnTo>
                  <a:lnTo>
                    <a:pt x="408" y="338"/>
                  </a:lnTo>
                  <a:lnTo>
                    <a:pt x="408" y="327"/>
                  </a:lnTo>
                  <a:lnTo>
                    <a:pt x="408" y="327"/>
                  </a:lnTo>
                  <a:lnTo>
                    <a:pt x="408" y="317"/>
                  </a:lnTo>
                  <a:lnTo>
                    <a:pt x="410" y="305"/>
                  </a:lnTo>
                  <a:lnTo>
                    <a:pt x="412" y="295"/>
                  </a:lnTo>
                  <a:lnTo>
                    <a:pt x="416" y="285"/>
                  </a:lnTo>
                  <a:lnTo>
                    <a:pt x="420" y="276"/>
                  </a:lnTo>
                  <a:lnTo>
                    <a:pt x="426" y="267"/>
                  </a:lnTo>
                  <a:lnTo>
                    <a:pt x="433" y="259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7" y="244"/>
                  </a:lnTo>
                  <a:lnTo>
                    <a:pt x="456" y="239"/>
                  </a:lnTo>
                  <a:lnTo>
                    <a:pt x="464" y="233"/>
                  </a:lnTo>
                  <a:lnTo>
                    <a:pt x="474" y="228"/>
                  </a:lnTo>
                  <a:lnTo>
                    <a:pt x="483" y="225"/>
                  </a:lnTo>
                  <a:lnTo>
                    <a:pt x="493" y="223"/>
                  </a:lnTo>
                  <a:lnTo>
                    <a:pt x="504" y="221"/>
                  </a:lnTo>
                  <a:lnTo>
                    <a:pt x="515" y="221"/>
                  </a:lnTo>
                  <a:lnTo>
                    <a:pt x="515" y="221"/>
                  </a:lnTo>
                  <a:lnTo>
                    <a:pt x="526" y="221"/>
                  </a:lnTo>
                  <a:lnTo>
                    <a:pt x="537" y="223"/>
                  </a:lnTo>
                  <a:lnTo>
                    <a:pt x="547" y="225"/>
                  </a:lnTo>
                  <a:lnTo>
                    <a:pt x="557" y="228"/>
                  </a:lnTo>
                  <a:lnTo>
                    <a:pt x="567" y="233"/>
                  </a:lnTo>
                  <a:lnTo>
                    <a:pt x="575" y="239"/>
                  </a:lnTo>
                  <a:lnTo>
                    <a:pt x="584" y="244"/>
                  </a:lnTo>
                  <a:lnTo>
                    <a:pt x="591" y="251"/>
                  </a:lnTo>
                  <a:lnTo>
                    <a:pt x="591" y="251"/>
                  </a:lnTo>
                  <a:lnTo>
                    <a:pt x="597" y="259"/>
                  </a:lnTo>
                  <a:lnTo>
                    <a:pt x="604" y="267"/>
                  </a:lnTo>
                  <a:lnTo>
                    <a:pt x="610" y="276"/>
                  </a:lnTo>
                  <a:lnTo>
                    <a:pt x="614" y="285"/>
                  </a:lnTo>
                  <a:lnTo>
                    <a:pt x="618" y="295"/>
                  </a:lnTo>
                  <a:lnTo>
                    <a:pt x="620" y="305"/>
                  </a:lnTo>
                  <a:lnTo>
                    <a:pt x="621" y="317"/>
                  </a:lnTo>
                  <a:lnTo>
                    <a:pt x="622" y="327"/>
                  </a:lnTo>
                  <a:lnTo>
                    <a:pt x="622" y="327"/>
                  </a:lnTo>
                  <a:close/>
                  <a:moveTo>
                    <a:pt x="577" y="327"/>
                  </a:moveTo>
                  <a:lnTo>
                    <a:pt x="577" y="327"/>
                  </a:lnTo>
                  <a:lnTo>
                    <a:pt x="576" y="315"/>
                  </a:lnTo>
                  <a:lnTo>
                    <a:pt x="572" y="303"/>
                  </a:lnTo>
                  <a:lnTo>
                    <a:pt x="567" y="293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0" y="276"/>
                  </a:lnTo>
                  <a:lnTo>
                    <a:pt x="540" y="270"/>
                  </a:lnTo>
                  <a:lnTo>
                    <a:pt x="528" y="267"/>
                  </a:lnTo>
                  <a:lnTo>
                    <a:pt x="515" y="265"/>
                  </a:lnTo>
                  <a:lnTo>
                    <a:pt x="515" y="265"/>
                  </a:lnTo>
                  <a:lnTo>
                    <a:pt x="502" y="267"/>
                  </a:lnTo>
                  <a:lnTo>
                    <a:pt x="491" y="270"/>
                  </a:lnTo>
                  <a:lnTo>
                    <a:pt x="481" y="276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64" y="293"/>
                  </a:lnTo>
                  <a:lnTo>
                    <a:pt x="458" y="303"/>
                  </a:lnTo>
                  <a:lnTo>
                    <a:pt x="454" y="315"/>
                  </a:lnTo>
                  <a:lnTo>
                    <a:pt x="453" y="327"/>
                  </a:lnTo>
                  <a:lnTo>
                    <a:pt x="453" y="327"/>
                  </a:lnTo>
                  <a:lnTo>
                    <a:pt x="454" y="339"/>
                  </a:lnTo>
                  <a:lnTo>
                    <a:pt x="458" y="351"/>
                  </a:lnTo>
                  <a:lnTo>
                    <a:pt x="464" y="362"/>
                  </a:lnTo>
                  <a:lnTo>
                    <a:pt x="471" y="371"/>
                  </a:lnTo>
                  <a:lnTo>
                    <a:pt x="471" y="371"/>
                  </a:lnTo>
                  <a:lnTo>
                    <a:pt x="481" y="379"/>
                  </a:lnTo>
                  <a:lnTo>
                    <a:pt x="491" y="385"/>
                  </a:lnTo>
                  <a:lnTo>
                    <a:pt x="502" y="388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28" y="388"/>
                  </a:lnTo>
                  <a:lnTo>
                    <a:pt x="540" y="385"/>
                  </a:lnTo>
                  <a:lnTo>
                    <a:pt x="550" y="379"/>
                  </a:lnTo>
                  <a:lnTo>
                    <a:pt x="559" y="371"/>
                  </a:lnTo>
                  <a:lnTo>
                    <a:pt x="559" y="371"/>
                  </a:lnTo>
                  <a:lnTo>
                    <a:pt x="567" y="362"/>
                  </a:lnTo>
                  <a:lnTo>
                    <a:pt x="572" y="351"/>
                  </a:lnTo>
                  <a:lnTo>
                    <a:pt x="576" y="339"/>
                  </a:lnTo>
                  <a:lnTo>
                    <a:pt x="577" y="327"/>
                  </a:lnTo>
                  <a:lnTo>
                    <a:pt x="577" y="327"/>
                  </a:lnTo>
                  <a:close/>
                  <a:moveTo>
                    <a:pt x="351" y="458"/>
                  </a:moveTo>
                  <a:lnTo>
                    <a:pt x="300" y="510"/>
                  </a:lnTo>
                  <a:lnTo>
                    <a:pt x="248" y="458"/>
                  </a:lnTo>
                  <a:lnTo>
                    <a:pt x="216" y="490"/>
                  </a:lnTo>
                  <a:lnTo>
                    <a:pt x="268" y="542"/>
                  </a:lnTo>
                  <a:lnTo>
                    <a:pt x="216" y="593"/>
                  </a:lnTo>
                  <a:lnTo>
                    <a:pt x="248" y="626"/>
                  </a:lnTo>
                  <a:lnTo>
                    <a:pt x="300" y="574"/>
                  </a:lnTo>
                  <a:lnTo>
                    <a:pt x="351" y="626"/>
                  </a:lnTo>
                  <a:lnTo>
                    <a:pt x="384" y="593"/>
                  </a:lnTo>
                  <a:lnTo>
                    <a:pt x="332" y="542"/>
                  </a:lnTo>
                  <a:lnTo>
                    <a:pt x="384" y="490"/>
                  </a:lnTo>
                  <a:lnTo>
                    <a:pt x="351" y="4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FEDB5AF0-59A1-48F3-AB54-85B4F82DA72A}"/>
              </a:ext>
            </a:extLst>
          </p:cNvPr>
          <p:cNvGraphicFramePr/>
          <p:nvPr/>
        </p:nvGraphicFramePr>
        <p:xfrm>
          <a:off x="3719028" y="1124744"/>
          <a:ext cx="289576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1468C96-3F8B-4B86-BB70-7F090754BA99}"/>
              </a:ext>
            </a:extLst>
          </p:cNvPr>
          <p:cNvGraphicFramePr/>
          <p:nvPr/>
        </p:nvGraphicFramePr>
        <p:xfrm>
          <a:off x="6448063" y="822562"/>
          <a:ext cx="3333630" cy="204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235901B2-CF32-4AF4-A9A4-72C1624763B9}"/>
              </a:ext>
            </a:extLst>
          </p:cNvPr>
          <p:cNvGraphicFramePr/>
          <p:nvPr/>
        </p:nvGraphicFramePr>
        <p:xfrm>
          <a:off x="-44438" y="1131431"/>
          <a:ext cx="2890903" cy="174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79B03B2-9AFF-4436-88D6-3ECC1CBFC5FF}"/>
              </a:ext>
            </a:extLst>
          </p:cNvPr>
          <p:cNvGraphicFramePr/>
          <p:nvPr/>
        </p:nvGraphicFramePr>
        <p:xfrm>
          <a:off x="542160" y="3146328"/>
          <a:ext cx="2869979" cy="323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1BD9642D-62B9-46CF-ACCE-7FE74D2078D4}"/>
              </a:ext>
            </a:extLst>
          </p:cNvPr>
          <p:cNvGraphicFramePr/>
          <p:nvPr/>
        </p:nvGraphicFramePr>
        <p:xfrm>
          <a:off x="3732557" y="3139641"/>
          <a:ext cx="6010621" cy="324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69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0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Graphic spid="51" grpId="0" uiExpand="1">
        <p:bldSub>
          <a:bldChart bld="categoryEl"/>
        </p:bldSub>
      </p:bldGraphic>
      <p:bldGraphic spid="52" grpId="0" uiExpand="1">
        <p:bldSub>
          <a:bldChart bld="series"/>
        </p:bldSub>
      </p:bldGraphic>
      <p:bldGraphic spid="53" grpId="0">
        <p:bldAsOne/>
      </p:bldGraphic>
      <p:bldGraphic spid="50" grpId="0">
        <p:bldSub>
          <a:bldChart bld="categoryEl"/>
        </p:bldSub>
      </p:bldGraphic>
      <p:bldGraphic spid="63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360402-023B-4392-A6BE-0C2FDF1B3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579643"/>
              </p:ext>
            </p:extLst>
          </p:nvPr>
        </p:nvGraphicFramePr>
        <p:xfrm>
          <a:off x="1271464" y="908720"/>
          <a:ext cx="884604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39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 useBgFill="1"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 useBgFill="1"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24880" y="61565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101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Abadi</vt:lpstr>
      <vt:lpstr>Arial</vt:lpstr>
      <vt:lpstr>Calibri</vt:lpstr>
      <vt:lpstr>Lalezar</vt:lpstr>
      <vt:lpstr>Shabnam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212</cp:revision>
  <dcterms:created xsi:type="dcterms:W3CDTF">2024-06-13T23:06:02Z</dcterms:created>
  <dcterms:modified xsi:type="dcterms:W3CDTF">2024-06-18T16:09:43Z</dcterms:modified>
</cp:coreProperties>
</file>